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977FAE-4EC5-4CC3-A126-15749D790A05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D267B6-70B4-4C2D-9F77-A43570B192C2}">
      <dgm:prSet phldrT="[Text]" custT="1"/>
      <dgm:spPr/>
      <dgm:t>
        <a:bodyPr/>
        <a:lstStyle/>
        <a:p>
          <a:r>
            <a:rPr lang="en-US" sz="3500" b="1" dirty="0" smtClean="0">
              <a:latin typeface="+mj-lt"/>
            </a:rPr>
            <a:t>Executive</a:t>
          </a:r>
        </a:p>
        <a:p>
          <a:r>
            <a:rPr lang="en-US" sz="3500" b="1" dirty="0" smtClean="0">
              <a:latin typeface="+mj-lt"/>
            </a:rPr>
            <a:t>Branch</a:t>
          </a:r>
          <a:endParaRPr lang="en-US" sz="3500" b="1" dirty="0">
            <a:latin typeface="+mj-lt"/>
          </a:endParaRPr>
        </a:p>
      </dgm:t>
    </dgm:pt>
    <dgm:pt modelId="{4981B41D-B695-4BB6-801F-BE48C4853B7A}" type="parTrans" cxnId="{73B4A689-BE1D-4F0C-BD08-5D4DACF2C515}">
      <dgm:prSet/>
      <dgm:spPr/>
      <dgm:t>
        <a:bodyPr/>
        <a:lstStyle/>
        <a:p>
          <a:endParaRPr lang="en-US" sz="4400"/>
        </a:p>
      </dgm:t>
    </dgm:pt>
    <dgm:pt modelId="{20A1C0A6-0349-4836-9C28-B36E27D059D6}" type="sibTrans" cxnId="{73B4A689-BE1D-4F0C-BD08-5D4DACF2C515}">
      <dgm:prSet/>
      <dgm:spPr/>
      <dgm:t>
        <a:bodyPr/>
        <a:lstStyle/>
        <a:p>
          <a:endParaRPr lang="en-US" sz="4400"/>
        </a:p>
      </dgm:t>
    </dgm:pt>
    <dgm:pt modelId="{0B743E4D-00E0-4B5B-86F8-DCE6B16B4031}">
      <dgm:prSet phldrT="[Text]" custT="1"/>
      <dgm:spPr/>
      <dgm:t>
        <a:bodyPr/>
        <a:lstStyle/>
        <a:p>
          <a:r>
            <a:rPr lang="en-US" sz="3500" b="1" dirty="0" smtClean="0">
              <a:latin typeface="+mj-lt"/>
            </a:rPr>
            <a:t>Enforces the Laws</a:t>
          </a:r>
          <a:endParaRPr lang="en-US" sz="3500" b="1" dirty="0">
            <a:latin typeface="+mj-lt"/>
          </a:endParaRPr>
        </a:p>
      </dgm:t>
    </dgm:pt>
    <dgm:pt modelId="{5139B76D-D322-40B3-A491-AFECA739FDD6}" type="parTrans" cxnId="{31D835A6-D67C-491C-A93F-3E3FA6BB56C5}">
      <dgm:prSet/>
      <dgm:spPr/>
      <dgm:t>
        <a:bodyPr/>
        <a:lstStyle/>
        <a:p>
          <a:endParaRPr lang="en-US" sz="4400"/>
        </a:p>
      </dgm:t>
    </dgm:pt>
    <dgm:pt modelId="{D44270EA-8EE8-4C5F-B85A-C60ACB2E563F}" type="sibTrans" cxnId="{31D835A6-D67C-491C-A93F-3E3FA6BB56C5}">
      <dgm:prSet/>
      <dgm:spPr/>
      <dgm:t>
        <a:bodyPr/>
        <a:lstStyle/>
        <a:p>
          <a:endParaRPr lang="en-US" sz="4400"/>
        </a:p>
      </dgm:t>
    </dgm:pt>
    <dgm:pt modelId="{B7F40FC4-EECA-46AF-B9DC-EBAAE2381253}">
      <dgm:prSet phldrT="[Text]" custT="1"/>
      <dgm:spPr/>
      <dgm:t>
        <a:bodyPr/>
        <a:lstStyle/>
        <a:p>
          <a:r>
            <a:rPr lang="en-US" sz="3000" b="1" dirty="0" smtClean="0">
              <a:latin typeface="+mj-lt"/>
            </a:rPr>
            <a:t>Legislative </a:t>
          </a:r>
        </a:p>
        <a:p>
          <a:r>
            <a:rPr lang="en-US" sz="3000" b="1" dirty="0" smtClean="0">
              <a:latin typeface="+mj-lt"/>
            </a:rPr>
            <a:t>Branch</a:t>
          </a:r>
          <a:endParaRPr lang="en-US" sz="3000" b="1" dirty="0">
            <a:latin typeface="+mj-lt"/>
          </a:endParaRPr>
        </a:p>
      </dgm:t>
    </dgm:pt>
    <dgm:pt modelId="{FC8D40C0-07A6-47A0-BCAA-1EC9A3DDD894}" type="parTrans" cxnId="{DF2C3574-6C79-4A3F-BEDD-C3256AE0C651}">
      <dgm:prSet/>
      <dgm:spPr/>
      <dgm:t>
        <a:bodyPr/>
        <a:lstStyle/>
        <a:p>
          <a:endParaRPr lang="en-US" sz="4400"/>
        </a:p>
      </dgm:t>
    </dgm:pt>
    <dgm:pt modelId="{4423CC44-6B2E-42C0-AAC7-31020363718E}" type="sibTrans" cxnId="{DF2C3574-6C79-4A3F-BEDD-C3256AE0C651}">
      <dgm:prSet/>
      <dgm:spPr/>
      <dgm:t>
        <a:bodyPr/>
        <a:lstStyle/>
        <a:p>
          <a:endParaRPr lang="en-US" sz="4400"/>
        </a:p>
      </dgm:t>
    </dgm:pt>
    <dgm:pt modelId="{8EE70820-7CED-4623-BB4B-B8154161780E}">
      <dgm:prSet phldrT="[Text]" custT="1"/>
      <dgm:spPr/>
      <dgm:t>
        <a:bodyPr/>
        <a:lstStyle/>
        <a:p>
          <a:r>
            <a:rPr lang="en-US" sz="4000" b="1" dirty="0" smtClean="0">
              <a:latin typeface="+mj-lt"/>
            </a:rPr>
            <a:t>Enacts the Laws</a:t>
          </a:r>
          <a:endParaRPr lang="en-US" sz="4000" b="1" dirty="0">
            <a:latin typeface="+mj-lt"/>
          </a:endParaRPr>
        </a:p>
      </dgm:t>
    </dgm:pt>
    <dgm:pt modelId="{C87D8E48-ED95-4EEF-80EE-AD0A8F8FCB38}" type="parTrans" cxnId="{27D5A43F-2FEF-4567-A787-B1F33F78D6EB}">
      <dgm:prSet/>
      <dgm:spPr/>
      <dgm:t>
        <a:bodyPr/>
        <a:lstStyle/>
        <a:p>
          <a:endParaRPr lang="en-US" sz="4400"/>
        </a:p>
      </dgm:t>
    </dgm:pt>
    <dgm:pt modelId="{9A7F6924-1FC3-4732-9429-AFA0AE4061C0}" type="sibTrans" cxnId="{27D5A43F-2FEF-4567-A787-B1F33F78D6EB}">
      <dgm:prSet/>
      <dgm:spPr/>
      <dgm:t>
        <a:bodyPr/>
        <a:lstStyle/>
        <a:p>
          <a:endParaRPr lang="en-US" sz="4400"/>
        </a:p>
      </dgm:t>
    </dgm:pt>
    <dgm:pt modelId="{331A292F-A553-4342-A6D2-AAD4AD197B54}">
      <dgm:prSet phldrT="[Text]" custT="1"/>
      <dgm:spPr/>
      <dgm:t>
        <a:bodyPr/>
        <a:lstStyle/>
        <a:p>
          <a:endParaRPr lang="en-US" sz="4400" dirty="0" smtClean="0"/>
        </a:p>
        <a:p>
          <a:r>
            <a:rPr lang="en-US" sz="3500" b="1" dirty="0" smtClean="0">
              <a:latin typeface="+mj-lt"/>
            </a:rPr>
            <a:t>Judicial </a:t>
          </a:r>
        </a:p>
        <a:p>
          <a:r>
            <a:rPr lang="en-US" sz="3500" b="1" dirty="0" smtClean="0">
              <a:latin typeface="+mj-lt"/>
            </a:rPr>
            <a:t>Branch </a:t>
          </a:r>
        </a:p>
        <a:p>
          <a:endParaRPr lang="en-US" sz="4400" dirty="0"/>
        </a:p>
      </dgm:t>
    </dgm:pt>
    <dgm:pt modelId="{171E0338-D701-4B30-B9EB-D4DD4A8615BC}" type="parTrans" cxnId="{01C7EAFE-CC82-42BA-99E3-599C66DD86D2}">
      <dgm:prSet/>
      <dgm:spPr/>
      <dgm:t>
        <a:bodyPr/>
        <a:lstStyle/>
        <a:p>
          <a:endParaRPr lang="en-US" sz="4400"/>
        </a:p>
      </dgm:t>
    </dgm:pt>
    <dgm:pt modelId="{E645FC15-7F69-4574-B848-8779FE22B0E2}" type="sibTrans" cxnId="{01C7EAFE-CC82-42BA-99E3-599C66DD86D2}">
      <dgm:prSet/>
      <dgm:spPr/>
      <dgm:t>
        <a:bodyPr/>
        <a:lstStyle/>
        <a:p>
          <a:endParaRPr lang="en-US" sz="4400"/>
        </a:p>
      </dgm:t>
    </dgm:pt>
    <dgm:pt modelId="{2D473132-CFB3-4BDD-9521-E4F427110359}">
      <dgm:prSet phldrT="[Text]" custT="1"/>
      <dgm:spPr/>
      <dgm:t>
        <a:bodyPr/>
        <a:lstStyle/>
        <a:p>
          <a:r>
            <a:rPr lang="en-US" sz="2900" b="1" dirty="0" smtClean="0">
              <a:latin typeface="+mj-lt"/>
            </a:rPr>
            <a:t>Interprets the Laws</a:t>
          </a:r>
          <a:endParaRPr lang="en-US" sz="2900" b="1" dirty="0">
            <a:latin typeface="+mj-lt"/>
          </a:endParaRPr>
        </a:p>
      </dgm:t>
    </dgm:pt>
    <dgm:pt modelId="{F155E0DE-DECE-4A4F-B137-24FB4B5E0083}" type="parTrans" cxnId="{D69EB571-947F-4D82-9FD5-9D7B5A4F8DE1}">
      <dgm:prSet/>
      <dgm:spPr/>
      <dgm:t>
        <a:bodyPr/>
        <a:lstStyle/>
        <a:p>
          <a:endParaRPr lang="en-US" sz="4400"/>
        </a:p>
      </dgm:t>
    </dgm:pt>
    <dgm:pt modelId="{AC8EB9CE-CA31-44E9-8785-46ADE763D61D}" type="sibTrans" cxnId="{D69EB571-947F-4D82-9FD5-9D7B5A4F8DE1}">
      <dgm:prSet/>
      <dgm:spPr/>
      <dgm:t>
        <a:bodyPr/>
        <a:lstStyle/>
        <a:p>
          <a:endParaRPr lang="en-US" sz="4400"/>
        </a:p>
      </dgm:t>
    </dgm:pt>
    <dgm:pt modelId="{1CFEC0D0-EF5F-4168-BAE6-BE0413A59380}" type="pres">
      <dgm:prSet presAssocID="{4B977FAE-4EC5-4CC3-A126-15749D790A0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E00D68-1D2C-4D55-946B-D6CBFDEEA9A4}" type="pres">
      <dgm:prSet presAssocID="{0CD267B6-70B4-4C2D-9F77-A43570B192C2}" presName="compNode" presStyleCnt="0"/>
      <dgm:spPr/>
    </dgm:pt>
    <dgm:pt modelId="{8ACB3939-E943-4054-802F-5E15087567A3}" type="pres">
      <dgm:prSet presAssocID="{0CD267B6-70B4-4C2D-9F77-A43570B192C2}" presName="aNode" presStyleLbl="bgShp" presStyleIdx="0" presStyleCnt="3" custLinFactNeighborX="-75" custLinFactNeighborY="3175"/>
      <dgm:spPr/>
      <dgm:t>
        <a:bodyPr/>
        <a:lstStyle/>
        <a:p>
          <a:endParaRPr lang="en-US"/>
        </a:p>
      </dgm:t>
    </dgm:pt>
    <dgm:pt modelId="{9C0E8DCB-90CB-498E-9FB5-A9A04B0D394B}" type="pres">
      <dgm:prSet presAssocID="{0CD267B6-70B4-4C2D-9F77-A43570B192C2}" presName="textNode" presStyleLbl="bgShp" presStyleIdx="0" presStyleCnt="3"/>
      <dgm:spPr/>
      <dgm:t>
        <a:bodyPr/>
        <a:lstStyle/>
        <a:p>
          <a:endParaRPr lang="en-US"/>
        </a:p>
      </dgm:t>
    </dgm:pt>
    <dgm:pt modelId="{A63CBF2B-E733-420B-B788-4BAF97287B4A}" type="pres">
      <dgm:prSet presAssocID="{0CD267B6-70B4-4C2D-9F77-A43570B192C2}" presName="compChildNode" presStyleCnt="0"/>
      <dgm:spPr/>
    </dgm:pt>
    <dgm:pt modelId="{00860FC1-F744-44F9-8BD1-474B92AAA31B}" type="pres">
      <dgm:prSet presAssocID="{0CD267B6-70B4-4C2D-9F77-A43570B192C2}" presName="theInnerList" presStyleCnt="0"/>
      <dgm:spPr/>
    </dgm:pt>
    <dgm:pt modelId="{310A473D-7371-4A89-A87B-6748A8CE35F2}" type="pres">
      <dgm:prSet presAssocID="{0B743E4D-00E0-4B5B-86F8-DCE6B16B4031}" presName="childNode" presStyleLbl="node1" presStyleIdx="0" presStyleCnt="3" custScaleX="109317" custScaleY="95115" custLinFactNeighborX="1836" custLinFactNeighborY="26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9C4837-259D-4160-9177-564E9D9499E9}" type="pres">
      <dgm:prSet presAssocID="{0CD267B6-70B4-4C2D-9F77-A43570B192C2}" presName="aSpace" presStyleCnt="0"/>
      <dgm:spPr/>
    </dgm:pt>
    <dgm:pt modelId="{5C24B0EA-341F-4E22-BB6F-FE9FAD818124}" type="pres">
      <dgm:prSet presAssocID="{B7F40FC4-EECA-46AF-B9DC-EBAAE2381253}" presName="compNode" presStyleCnt="0"/>
      <dgm:spPr/>
    </dgm:pt>
    <dgm:pt modelId="{1CC99ECA-0BA1-4B4C-9DB5-BF1478DF511F}" type="pres">
      <dgm:prSet presAssocID="{B7F40FC4-EECA-46AF-B9DC-EBAAE2381253}" presName="aNode" presStyleLbl="bgShp" presStyleIdx="1" presStyleCnt="3"/>
      <dgm:spPr/>
      <dgm:t>
        <a:bodyPr/>
        <a:lstStyle/>
        <a:p>
          <a:endParaRPr lang="en-US"/>
        </a:p>
      </dgm:t>
    </dgm:pt>
    <dgm:pt modelId="{4007C216-AA04-4C72-A19E-DB0DD2851274}" type="pres">
      <dgm:prSet presAssocID="{B7F40FC4-EECA-46AF-B9DC-EBAAE2381253}" presName="textNode" presStyleLbl="bgShp" presStyleIdx="1" presStyleCnt="3"/>
      <dgm:spPr/>
      <dgm:t>
        <a:bodyPr/>
        <a:lstStyle/>
        <a:p>
          <a:endParaRPr lang="en-US"/>
        </a:p>
      </dgm:t>
    </dgm:pt>
    <dgm:pt modelId="{7EF097E1-4253-494C-A909-1F6B55ED7CA1}" type="pres">
      <dgm:prSet presAssocID="{B7F40FC4-EECA-46AF-B9DC-EBAAE2381253}" presName="compChildNode" presStyleCnt="0"/>
      <dgm:spPr/>
    </dgm:pt>
    <dgm:pt modelId="{5855227C-2857-47E5-8549-BC21BFF0F246}" type="pres">
      <dgm:prSet presAssocID="{B7F40FC4-EECA-46AF-B9DC-EBAAE2381253}" presName="theInnerList" presStyleCnt="0"/>
      <dgm:spPr/>
    </dgm:pt>
    <dgm:pt modelId="{A1107CCC-1F1E-496A-8E99-48EBD1D2339F}" type="pres">
      <dgm:prSet presAssocID="{8EE70820-7CED-4623-BB4B-B8154161780E}" presName="childNode" presStyleLbl="node1" presStyleIdx="1" presStyleCnt="3" custLinFactNeighborX="2853" custLinFactNeighborY="76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3A83CA-2696-469B-8711-B57BEF4CD4E7}" type="pres">
      <dgm:prSet presAssocID="{B7F40FC4-EECA-46AF-B9DC-EBAAE2381253}" presName="aSpace" presStyleCnt="0"/>
      <dgm:spPr/>
    </dgm:pt>
    <dgm:pt modelId="{A7FCF21E-2B81-48E7-9F91-709A8CC09BBB}" type="pres">
      <dgm:prSet presAssocID="{331A292F-A553-4342-A6D2-AAD4AD197B54}" presName="compNode" presStyleCnt="0"/>
      <dgm:spPr/>
    </dgm:pt>
    <dgm:pt modelId="{D7A9587F-7A74-4A3A-8347-8E5FA5389BDF}" type="pres">
      <dgm:prSet presAssocID="{331A292F-A553-4342-A6D2-AAD4AD197B54}" presName="aNode" presStyleLbl="bgShp" presStyleIdx="2" presStyleCnt="3" custScaleX="97522" custLinFactNeighborX="6401" custLinFactNeighborY="4762"/>
      <dgm:spPr/>
      <dgm:t>
        <a:bodyPr/>
        <a:lstStyle/>
        <a:p>
          <a:endParaRPr lang="en-US"/>
        </a:p>
      </dgm:t>
    </dgm:pt>
    <dgm:pt modelId="{3098F81A-7D7B-4812-A873-7A0FB88FC0EE}" type="pres">
      <dgm:prSet presAssocID="{331A292F-A553-4342-A6D2-AAD4AD197B54}" presName="textNode" presStyleLbl="bgShp" presStyleIdx="2" presStyleCnt="3"/>
      <dgm:spPr/>
      <dgm:t>
        <a:bodyPr/>
        <a:lstStyle/>
        <a:p>
          <a:endParaRPr lang="en-US"/>
        </a:p>
      </dgm:t>
    </dgm:pt>
    <dgm:pt modelId="{61268E84-6E97-40C6-B661-CDAD5DB64918}" type="pres">
      <dgm:prSet presAssocID="{331A292F-A553-4342-A6D2-AAD4AD197B54}" presName="compChildNode" presStyleCnt="0"/>
      <dgm:spPr/>
    </dgm:pt>
    <dgm:pt modelId="{907DD014-8C2C-483F-8194-EF81B04A033B}" type="pres">
      <dgm:prSet presAssocID="{331A292F-A553-4342-A6D2-AAD4AD197B54}" presName="theInnerList" presStyleCnt="0"/>
      <dgm:spPr/>
    </dgm:pt>
    <dgm:pt modelId="{8D7C6127-B085-4730-9072-73608E948FAA}" type="pres">
      <dgm:prSet presAssocID="{2D473132-CFB3-4BDD-9521-E4F427110359}" presName="childNode" presStyleLbl="node1" presStyleIdx="2" presStyleCnt="3" custScaleX="118928" custLinFactNeighborX="1581" custLinFactNeighborY="76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4818837-9B87-40E3-A3E2-B122CCEAEE5D}" type="presOf" srcId="{4B977FAE-4EC5-4CC3-A126-15749D790A05}" destId="{1CFEC0D0-EF5F-4168-BAE6-BE0413A59380}" srcOrd="0" destOrd="0" presId="urn:microsoft.com/office/officeart/2005/8/layout/lProcess2"/>
    <dgm:cxn modelId="{72EB3FC0-6DAC-4237-AE60-B562AEEE4331}" type="presOf" srcId="{0CD267B6-70B4-4C2D-9F77-A43570B192C2}" destId="{9C0E8DCB-90CB-498E-9FB5-A9A04B0D394B}" srcOrd="1" destOrd="0" presId="urn:microsoft.com/office/officeart/2005/8/layout/lProcess2"/>
    <dgm:cxn modelId="{DF2C3574-6C79-4A3F-BEDD-C3256AE0C651}" srcId="{4B977FAE-4EC5-4CC3-A126-15749D790A05}" destId="{B7F40FC4-EECA-46AF-B9DC-EBAAE2381253}" srcOrd="1" destOrd="0" parTransId="{FC8D40C0-07A6-47A0-BCAA-1EC9A3DDD894}" sibTransId="{4423CC44-6B2E-42C0-AAC7-31020363718E}"/>
    <dgm:cxn modelId="{49106073-63F1-4033-A6C0-3DF849C66091}" type="presOf" srcId="{B7F40FC4-EECA-46AF-B9DC-EBAAE2381253}" destId="{4007C216-AA04-4C72-A19E-DB0DD2851274}" srcOrd="1" destOrd="0" presId="urn:microsoft.com/office/officeart/2005/8/layout/lProcess2"/>
    <dgm:cxn modelId="{31D835A6-D67C-491C-A93F-3E3FA6BB56C5}" srcId="{0CD267B6-70B4-4C2D-9F77-A43570B192C2}" destId="{0B743E4D-00E0-4B5B-86F8-DCE6B16B4031}" srcOrd="0" destOrd="0" parTransId="{5139B76D-D322-40B3-A491-AFECA739FDD6}" sibTransId="{D44270EA-8EE8-4C5F-B85A-C60ACB2E563F}"/>
    <dgm:cxn modelId="{013CCF85-EEB4-47D9-B7C3-6E81BE7103B2}" type="presOf" srcId="{331A292F-A553-4342-A6D2-AAD4AD197B54}" destId="{3098F81A-7D7B-4812-A873-7A0FB88FC0EE}" srcOrd="1" destOrd="0" presId="urn:microsoft.com/office/officeart/2005/8/layout/lProcess2"/>
    <dgm:cxn modelId="{5F2A8C55-3528-490A-BC35-151C33164234}" type="presOf" srcId="{B7F40FC4-EECA-46AF-B9DC-EBAAE2381253}" destId="{1CC99ECA-0BA1-4B4C-9DB5-BF1478DF511F}" srcOrd="0" destOrd="0" presId="urn:microsoft.com/office/officeart/2005/8/layout/lProcess2"/>
    <dgm:cxn modelId="{D69EB571-947F-4D82-9FD5-9D7B5A4F8DE1}" srcId="{331A292F-A553-4342-A6D2-AAD4AD197B54}" destId="{2D473132-CFB3-4BDD-9521-E4F427110359}" srcOrd="0" destOrd="0" parTransId="{F155E0DE-DECE-4A4F-B137-24FB4B5E0083}" sibTransId="{AC8EB9CE-CA31-44E9-8785-46ADE763D61D}"/>
    <dgm:cxn modelId="{27D5A43F-2FEF-4567-A787-B1F33F78D6EB}" srcId="{B7F40FC4-EECA-46AF-B9DC-EBAAE2381253}" destId="{8EE70820-7CED-4623-BB4B-B8154161780E}" srcOrd="0" destOrd="0" parTransId="{C87D8E48-ED95-4EEF-80EE-AD0A8F8FCB38}" sibTransId="{9A7F6924-1FC3-4732-9429-AFA0AE4061C0}"/>
    <dgm:cxn modelId="{C19567CD-6DDF-4216-8C4C-AC1E4BAAA111}" type="presOf" srcId="{331A292F-A553-4342-A6D2-AAD4AD197B54}" destId="{D7A9587F-7A74-4A3A-8347-8E5FA5389BDF}" srcOrd="0" destOrd="0" presId="urn:microsoft.com/office/officeart/2005/8/layout/lProcess2"/>
    <dgm:cxn modelId="{01C7EAFE-CC82-42BA-99E3-599C66DD86D2}" srcId="{4B977FAE-4EC5-4CC3-A126-15749D790A05}" destId="{331A292F-A553-4342-A6D2-AAD4AD197B54}" srcOrd="2" destOrd="0" parTransId="{171E0338-D701-4B30-B9EB-D4DD4A8615BC}" sibTransId="{E645FC15-7F69-4574-B848-8779FE22B0E2}"/>
    <dgm:cxn modelId="{A5B298C7-0B36-4DDE-AE63-79A588B5F55A}" type="presOf" srcId="{8EE70820-7CED-4623-BB4B-B8154161780E}" destId="{A1107CCC-1F1E-496A-8E99-48EBD1D2339F}" srcOrd="0" destOrd="0" presId="urn:microsoft.com/office/officeart/2005/8/layout/lProcess2"/>
    <dgm:cxn modelId="{3A00B533-7984-4ABC-9DB6-4E5817AE7362}" type="presOf" srcId="{2D473132-CFB3-4BDD-9521-E4F427110359}" destId="{8D7C6127-B085-4730-9072-73608E948FAA}" srcOrd="0" destOrd="0" presId="urn:microsoft.com/office/officeart/2005/8/layout/lProcess2"/>
    <dgm:cxn modelId="{349BBCCE-4FD3-4807-920F-49A04370B7FD}" type="presOf" srcId="{0B743E4D-00E0-4B5B-86F8-DCE6B16B4031}" destId="{310A473D-7371-4A89-A87B-6748A8CE35F2}" srcOrd="0" destOrd="0" presId="urn:microsoft.com/office/officeart/2005/8/layout/lProcess2"/>
    <dgm:cxn modelId="{73B4A689-BE1D-4F0C-BD08-5D4DACF2C515}" srcId="{4B977FAE-4EC5-4CC3-A126-15749D790A05}" destId="{0CD267B6-70B4-4C2D-9F77-A43570B192C2}" srcOrd="0" destOrd="0" parTransId="{4981B41D-B695-4BB6-801F-BE48C4853B7A}" sibTransId="{20A1C0A6-0349-4836-9C28-B36E27D059D6}"/>
    <dgm:cxn modelId="{6F5EB6CC-D5D4-4D25-AC1F-9A73CD2BC24C}" type="presOf" srcId="{0CD267B6-70B4-4C2D-9F77-A43570B192C2}" destId="{8ACB3939-E943-4054-802F-5E15087567A3}" srcOrd="0" destOrd="0" presId="urn:microsoft.com/office/officeart/2005/8/layout/lProcess2"/>
    <dgm:cxn modelId="{BF8F1ACA-0B86-4A06-9B54-57AFF45D41E4}" type="presParOf" srcId="{1CFEC0D0-EF5F-4168-BAE6-BE0413A59380}" destId="{FCE00D68-1D2C-4D55-946B-D6CBFDEEA9A4}" srcOrd="0" destOrd="0" presId="urn:microsoft.com/office/officeart/2005/8/layout/lProcess2"/>
    <dgm:cxn modelId="{DE0FD5CF-177E-4BBB-A349-799E172EA242}" type="presParOf" srcId="{FCE00D68-1D2C-4D55-946B-D6CBFDEEA9A4}" destId="{8ACB3939-E943-4054-802F-5E15087567A3}" srcOrd="0" destOrd="0" presId="urn:microsoft.com/office/officeart/2005/8/layout/lProcess2"/>
    <dgm:cxn modelId="{A293292A-C232-4350-A398-BE641C94B60D}" type="presParOf" srcId="{FCE00D68-1D2C-4D55-946B-D6CBFDEEA9A4}" destId="{9C0E8DCB-90CB-498E-9FB5-A9A04B0D394B}" srcOrd="1" destOrd="0" presId="urn:microsoft.com/office/officeart/2005/8/layout/lProcess2"/>
    <dgm:cxn modelId="{2773EE58-DD55-40E7-88C0-AA68C1C508D4}" type="presParOf" srcId="{FCE00D68-1D2C-4D55-946B-D6CBFDEEA9A4}" destId="{A63CBF2B-E733-420B-B788-4BAF97287B4A}" srcOrd="2" destOrd="0" presId="urn:microsoft.com/office/officeart/2005/8/layout/lProcess2"/>
    <dgm:cxn modelId="{546F3D08-BD27-4981-95C2-F0A54177FFFB}" type="presParOf" srcId="{A63CBF2B-E733-420B-B788-4BAF97287B4A}" destId="{00860FC1-F744-44F9-8BD1-474B92AAA31B}" srcOrd="0" destOrd="0" presId="urn:microsoft.com/office/officeart/2005/8/layout/lProcess2"/>
    <dgm:cxn modelId="{FB466DFE-00CF-4900-AE9C-95BBED42C32A}" type="presParOf" srcId="{00860FC1-F744-44F9-8BD1-474B92AAA31B}" destId="{310A473D-7371-4A89-A87B-6748A8CE35F2}" srcOrd="0" destOrd="0" presId="urn:microsoft.com/office/officeart/2005/8/layout/lProcess2"/>
    <dgm:cxn modelId="{294B8EF5-3530-4B35-9A21-5BF8FD84E133}" type="presParOf" srcId="{1CFEC0D0-EF5F-4168-BAE6-BE0413A59380}" destId="{959C4837-259D-4160-9177-564E9D9499E9}" srcOrd="1" destOrd="0" presId="urn:microsoft.com/office/officeart/2005/8/layout/lProcess2"/>
    <dgm:cxn modelId="{1573F250-2ECA-49AD-85DF-929E3A261E2C}" type="presParOf" srcId="{1CFEC0D0-EF5F-4168-BAE6-BE0413A59380}" destId="{5C24B0EA-341F-4E22-BB6F-FE9FAD818124}" srcOrd="2" destOrd="0" presId="urn:microsoft.com/office/officeart/2005/8/layout/lProcess2"/>
    <dgm:cxn modelId="{4F1E9FD9-0CB5-4657-91F6-97041A04A0AC}" type="presParOf" srcId="{5C24B0EA-341F-4E22-BB6F-FE9FAD818124}" destId="{1CC99ECA-0BA1-4B4C-9DB5-BF1478DF511F}" srcOrd="0" destOrd="0" presId="urn:microsoft.com/office/officeart/2005/8/layout/lProcess2"/>
    <dgm:cxn modelId="{9D78F1E7-DA44-4790-B82B-CBA58B594D4D}" type="presParOf" srcId="{5C24B0EA-341F-4E22-BB6F-FE9FAD818124}" destId="{4007C216-AA04-4C72-A19E-DB0DD2851274}" srcOrd="1" destOrd="0" presId="urn:microsoft.com/office/officeart/2005/8/layout/lProcess2"/>
    <dgm:cxn modelId="{13A57B06-4B78-47D9-B35B-2355AE389AE3}" type="presParOf" srcId="{5C24B0EA-341F-4E22-BB6F-FE9FAD818124}" destId="{7EF097E1-4253-494C-A909-1F6B55ED7CA1}" srcOrd="2" destOrd="0" presId="urn:microsoft.com/office/officeart/2005/8/layout/lProcess2"/>
    <dgm:cxn modelId="{CC4AD07A-A3E1-4875-926E-35D8FA2BD3A6}" type="presParOf" srcId="{7EF097E1-4253-494C-A909-1F6B55ED7CA1}" destId="{5855227C-2857-47E5-8549-BC21BFF0F246}" srcOrd="0" destOrd="0" presId="urn:microsoft.com/office/officeart/2005/8/layout/lProcess2"/>
    <dgm:cxn modelId="{DCFE6F5F-055B-4850-BCFB-A219A783AA54}" type="presParOf" srcId="{5855227C-2857-47E5-8549-BC21BFF0F246}" destId="{A1107CCC-1F1E-496A-8E99-48EBD1D2339F}" srcOrd="0" destOrd="0" presId="urn:microsoft.com/office/officeart/2005/8/layout/lProcess2"/>
    <dgm:cxn modelId="{B55385CE-3565-4E1D-8981-E7022E79BF49}" type="presParOf" srcId="{1CFEC0D0-EF5F-4168-BAE6-BE0413A59380}" destId="{523A83CA-2696-469B-8711-B57BEF4CD4E7}" srcOrd="3" destOrd="0" presId="urn:microsoft.com/office/officeart/2005/8/layout/lProcess2"/>
    <dgm:cxn modelId="{F0BC0231-8E5E-4BAB-B167-A3F8B3A0A517}" type="presParOf" srcId="{1CFEC0D0-EF5F-4168-BAE6-BE0413A59380}" destId="{A7FCF21E-2B81-48E7-9F91-709A8CC09BBB}" srcOrd="4" destOrd="0" presId="urn:microsoft.com/office/officeart/2005/8/layout/lProcess2"/>
    <dgm:cxn modelId="{AFF20240-8AA6-427A-8ED3-731CD1E15D62}" type="presParOf" srcId="{A7FCF21E-2B81-48E7-9F91-709A8CC09BBB}" destId="{D7A9587F-7A74-4A3A-8347-8E5FA5389BDF}" srcOrd="0" destOrd="0" presId="urn:microsoft.com/office/officeart/2005/8/layout/lProcess2"/>
    <dgm:cxn modelId="{BEA3983D-C6C0-4DC0-B40B-34369FE86E3E}" type="presParOf" srcId="{A7FCF21E-2B81-48E7-9F91-709A8CC09BBB}" destId="{3098F81A-7D7B-4812-A873-7A0FB88FC0EE}" srcOrd="1" destOrd="0" presId="urn:microsoft.com/office/officeart/2005/8/layout/lProcess2"/>
    <dgm:cxn modelId="{D53AD6F4-14CF-4016-BD6C-1181262E674F}" type="presParOf" srcId="{A7FCF21E-2B81-48E7-9F91-709A8CC09BBB}" destId="{61268E84-6E97-40C6-B661-CDAD5DB64918}" srcOrd="2" destOrd="0" presId="urn:microsoft.com/office/officeart/2005/8/layout/lProcess2"/>
    <dgm:cxn modelId="{4763551F-B487-40AC-99FF-5488F0D3E06B}" type="presParOf" srcId="{61268E84-6E97-40C6-B661-CDAD5DB64918}" destId="{907DD014-8C2C-483F-8194-EF81B04A033B}" srcOrd="0" destOrd="0" presId="urn:microsoft.com/office/officeart/2005/8/layout/lProcess2"/>
    <dgm:cxn modelId="{13CBB2F6-D124-472E-8C5A-9A70D95302C3}" type="presParOf" srcId="{907DD014-8C2C-483F-8194-EF81B04A033B}" destId="{8D7C6127-B085-4730-9072-73608E948FAA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CB3939-E943-4054-802F-5E15087567A3}">
      <dsp:nvSpPr>
        <dsp:cNvPr id="0" name=""/>
        <dsp:cNvSpPr/>
      </dsp:nvSpPr>
      <dsp:spPr>
        <a:xfrm>
          <a:off x="0" y="0"/>
          <a:ext cx="2924472" cy="48006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1" kern="1200" dirty="0" smtClean="0">
              <a:latin typeface="+mj-lt"/>
            </a:rPr>
            <a:t>Executive</a:t>
          </a:r>
        </a:p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1" kern="1200" dirty="0" smtClean="0">
              <a:latin typeface="+mj-lt"/>
            </a:rPr>
            <a:t>Branch</a:t>
          </a:r>
          <a:endParaRPr lang="en-US" sz="3500" b="1" kern="1200" dirty="0">
            <a:latin typeface="+mj-lt"/>
          </a:endParaRPr>
        </a:p>
      </dsp:txBody>
      <dsp:txXfrm>
        <a:off x="0" y="0"/>
        <a:ext cx="2924472" cy="1440180"/>
      </dsp:txXfrm>
    </dsp:sp>
    <dsp:sp modelId="{310A473D-7371-4A89-A87B-6748A8CE35F2}">
      <dsp:nvSpPr>
        <dsp:cNvPr id="0" name=""/>
        <dsp:cNvSpPr/>
      </dsp:nvSpPr>
      <dsp:spPr>
        <a:xfrm>
          <a:off x="228602" y="1600209"/>
          <a:ext cx="2557556" cy="29679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66675" rIns="8890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1" kern="1200" dirty="0" smtClean="0">
              <a:latin typeface="+mj-lt"/>
            </a:rPr>
            <a:t>Enforces the Laws</a:t>
          </a:r>
          <a:endParaRPr lang="en-US" sz="3500" b="1" kern="1200" dirty="0">
            <a:latin typeface="+mj-lt"/>
          </a:endParaRPr>
        </a:p>
      </dsp:txBody>
      <dsp:txXfrm>
        <a:off x="303510" y="1675117"/>
        <a:ext cx="2407740" cy="2818142"/>
      </dsp:txXfrm>
    </dsp:sp>
    <dsp:sp modelId="{1CC99ECA-0BA1-4B4C-9DB5-BF1478DF511F}">
      <dsp:nvSpPr>
        <dsp:cNvPr id="0" name=""/>
        <dsp:cNvSpPr/>
      </dsp:nvSpPr>
      <dsp:spPr>
        <a:xfrm>
          <a:off x="3145997" y="0"/>
          <a:ext cx="2924472" cy="48006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latin typeface="+mj-lt"/>
            </a:rPr>
            <a:t>Legislative 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latin typeface="+mj-lt"/>
            </a:rPr>
            <a:t>Branch</a:t>
          </a:r>
          <a:endParaRPr lang="en-US" sz="3000" b="1" kern="1200" dirty="0">
            <a:latin typeface="+mj-lt"/>
          </a:endParaRPr>
        </a:p>
      </dsp:txBody>
      <dsp:txXfrm>
        <a:off x="3145997" y="0"/>
        <a:ext cx="2924472" cy="1440180"/>
      </dsp:txXfrm>
    </dsp:sp>
    <dsp:sp modelId="{A1107CCC-1F1E-496A-8E99-48EBD1D2339F}">
      <dsp:nvSpPr>
        <dsp:cNvPr id="0" name=""/>
        <dsp:cNvSpPr/>
      </dsp:nvSpPr>
      <dsp:spPr>
        <a:xfrm>
          <a:off x="3505193" y="1680200"/>
          <a:ext cx="2339578" cy="31203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76200" rIns="1016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>
              <a:latin typeface="+mj-lt"/>
            </a:rPr>
            <a:t>Enacts the Laws</a:t>
          </a:r>
          <a:endParaRPr lang="en-US" sz="4000" b="1" kern="1200" dirty="0">
            <a:latin typeface="+mj-lt"/>
          </a:endParaRPr>
        </a:p>
      </dsp:txBody>
      <dsp:txXfrm>
        <a:off x="3573717" y="1748724"/>
        <a:ext cx="2202530" cy="2983342"/>
      </dsp:txXfrm>
    </dsp:sp>
    <dsp:sp modelId="{D7A9587F-7A74-4A3A-8347-8E5FA5389BDF}">
      <dsp:nvSpPr>
        <dsp:cNvPr id="0" name=""/>
        <dsp:cNvSpPr/>
      </dsp:nvSpPr>
      <dsp:spPr>
        <a:xfrm>
          <a:off x="6291995" y="0"/>
          <a:ext cx="2852004" cy="48006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400" kern="1200" dirty="0" smtClean="0"/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1" kern="1200" dirty="0" smtClean="0">
              <a:latin typeface="+mj-lt"/>
            </a:rPr>
            <a:t>Judicial </a:t>
          </a: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1" kern="1200" dirty="0" smtClean="0">
              <a:latin typeface="+mj-lt"/>
            </a:rPr>
            <a:t>Branch </a:t>
          </a: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400" kern="1200" dirty="0"/>
        </a:p>
      </dsp:txBody>
      <dsp:txXfrm>
        <a:off x="6291995" y="0"/>
        <a:ext cx="2852004" cy="1440180"/>
      </dsp:txXfrm>
    </dsp:sp>
    <dsp:sp modelId="{8D7C6127-B085-4730-9072-73608E948FAA}">
      <dsp:nvSpPr>
        <dsp:cNvPr id="0" name=""/>
        <dsp:cNvSpPr/>
      </dsp:nvSpPr>
      <dsp:spPr>
        <a:xfrm>
          <a:off x="6361586" y="1680200"/>
          <a:ext cx="2782413" cy="31203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55245" rIns="7366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>
              <a:latin typeface="+mj-lt"/>
            </a:rPr>
            <a:t>Interprets the Laws</a:t>
          </a:r>
          <a:endParaRPr lang="en-US" sz="2900" b="1" kern="1200" dirty="0">
            <a:latin typeface="+mj-lt"/>
          </a:endParaRPr>
        </a:p>
      </dsp:txBody>
      <dsp:txXfrm>
        <a:off x="6443080" y="1761694"/>
        <a:ext cx="2619425" cy="29574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A1C43-670E-49D9-A27C-FFE709895AC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0F09-3613-4525-BD3D-6A79FBA6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9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A1C43-670E-49D9-A27C-FFE709895AC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0F09-3613-4525-BD3D-6A79FBA6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789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A1C43-670E-49D9-A27C-FFE709895AC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0F09-3613-4525-BD3D-6A79FBA6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762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A1C43-670E-49D9-A27C-FFE709895AC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0F09-3613-4525-BD3D-6A79FBA6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993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A1C43-670E-49D9-A27C-FFE709895AC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0F09-3613-4525-BD3D-6A79FBA6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28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A1C43-670E-49D9-A27C-FFE709895AC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0F09-3613-4525-BD3D-6A79FBA6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73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A1C43-670E-49D9-A27C-FFE709895AC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0F09-3613-4525-BD3D-6A79FBA6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802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A1C43-670E-49D9-A27C-FFE709895AC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0F09-3613-4525-BD3D-6A79FBA6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162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A1C43-670E-49D9-A27C-FFE709895AC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0F09-3613-4525-BD3D-6A79FBA6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97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A1C43-670E-49D9-A27C-FFE709895AC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0F09-3613-4525-BD3D-6A79FBA6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24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A1C43-670E-49D9-A27C-FFE709895AC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0F09-3613-4525-BD3D-6A79FBA6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86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A1C43-670E-49D9-A27C-FFE709895AC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70F09-3613-4525-BD3D-6A79FBA6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47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-304800"/>
            <a:ext cx="9144000" cy="20574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 smtClean="0">
                <a:solidFill>
                  <a:schemeClr val="bg1"/>
                </a:solidFill>
              </a:rPr>
              <a:t>Georgia’s State Government</a:t>
            </a:r>
            <a:br>
              <a:rPr lang="en-US" altLang="en-US" b="1" smtClean="0">
                <a:solidFill>
                  <a:schemeClr val="bg1"/>
                </a:solidFill>
              </a:rPr>
            </a:br>
            <a:r>
              <a:rPr lang="en-US" altLang="en-US" b="1" smtClean="0">
                <a:solidFill>
                  <a:schemeClr val="bg1"/>
                </a:solidFill>
              </a:rPr>
              <a:t>(like our Federal Government)</a:t>
            </a:r>
            <a:br>
              <a:rPr lang="en-US" altLang="en-US" b="1" smtClean="0">
                <a:solidFill>
                  <a:schemeClr val="bg1"/>
                </a:solidFill>
              </a:rPr>
            </a:br>
            <a:r>
              <a:rPr lang="en-US" altLang="en-US" b="1" smtClean="0">
                <a:solidFill>
                  <a:schemeClr val="bg1"/>
                </a:solidFill>
              </a:rPr>
              <a:t>Has 3 Branches...</a:t>
            </a:r>
            <a:endParaRPr lang="en-US" alt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5757733"/>
              </p:ext>
            </p:extLst>
          </p:nvPr>
        </p:nvGraphicFramePr>
        <p:xfrm>
          <a:off x="0" y="2057400"/>
          <a:ext cx="9144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9610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18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ThyssenKrupp Elevator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shaun jacob</dc:creator>
  <cp:lastModifiedBy>shaun jacob</cp:lastModifiedBy>
  <cp:revision>6</cp:revision>
  <dcterms:created xsi:type="dcterms:W3CDTF">2015-04-08T16:58:20Z</dcterms:created>
  <dcterms:modified xsi:type="dcterms:W3CDTF">2015-04-08T17:08:14Z</dcterms:modified>
</cp:coreProperties>
</file>