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7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6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7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6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1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8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0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0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E1CAA-E35D-4960-8DF4-FF4FAAF9D78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220EA-CFEE-44FB-B418-FC36DBE03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>
                <a:latin typeface="Arial" charset="0"/>
                <a:cs typeface="Arial" charset="0"/>
              </a:rPr>
              <a:t>juvenile arrest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>
                <a:latin typeface="Arial" charset="0"/>
                <a:cs typeface="Arial" charset="0"/>
              </a:rPr>
              <a:t>intake: Officer examines crime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>
                <a:latin typeface="Arial" charset="0"/>
                <a:cs typeface="Arial" charset="0"/>
              </a:rPr>
              <a:t>detain or release (to parents)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>
                <a:latin typeface="Arial" charset="0"/>
                <a:cs typeface="Arial" charset="0"/>
              </a:rPr>
              <a:t>detained juveniles sent to RYDC (regional youth detention center)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>
                <a:latin typeface="Arial" charset="0"/>
                <a:cs typeface="Arial" charset="0"/>
              </a:rPr>
              <a:t>probable cause hearing before a juvenile court judge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>
                <a:latin typeface="Arial" charset="0"/>
                <a:cs typeface="Arial" charset="0"/>
              </a:rPr>
              <a:t>dismissal, informal adjustment, or formal hearing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>
                <a:latin typeface="Arial" charset="0"/>
                <a:cs typeface="Arial" charset="0"/>
              </a:rPr>
              <a:t>if the juvenile committed a serious offense or multiple offenses, a judge has many sentencing options</a:t>
            </a:r>
            <a:endParaRPr lang="en-US" alt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Steps in Juvenile Justice Process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0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ThyssenKrupp Elevator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jacob</dc:creator>
  <cp:lastModifiedBy>shaun jacob</cp:lastModifiedBy>
  <cp:revision>2</cp:revision>
  <dcterms:created xsi:type="dcterms:W3CDTF">2015-04-11T20:44:52Z</dcterms:created>
  <dcterms:modified xsi:type="dcterms:W3CDTF">2015-04-11T20:48:31Z</dcterms:modified>
</cp:coreProperties>
</file>