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9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9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7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1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5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0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7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FDF4-2E71-46B8-9270-3877583A0BF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79DD-A95D-45C9-A4CE-0426121BB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3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Rights and Responsibilities of Citizens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Rights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>
                <a:solidFill>
                  <a:schemeClr val="bg1"/>
                </a:solidFill>
              </a:rPr>
              <a:t>Freedom to express yourself.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Freedom </a:t>
            </a:r>
            <a:r>
              <a:rPr lang="en-US" dirty="0" smtClean="0">
                <a:solidFill>
                  <a:schemeClr val="bg1"/>
                </a:solidFill>
              </a:rPr>
              <a:t>of religion.</a:t>
            </a:r>
            <a:endParaRPr lang="en-US" dirty="0">
              <a:solidFill>
                <a:schemeClr val="bg1"/>
              </a:solidFill>
            </a:endParaRP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Right to a </a:t>
            </a:r>
            <a:r>
              <a:rPr lang="en-US" dirty="0" smtClean="0">
                <a:solidFill>
                  <a:schemeClr val="bg1"/>
                </a:solidFill>
              </a:rPr>
              <a:t>quick, </a:t>
            </a:r>
            <a:r>
              <a:rPr lang="en-US" dirty="0">
                <a:solidFill>
                  <a:schemeClr val="bg1"/>
                </a:solidFill>
              </a:rPr>
              <a:t>fair trial by jury.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Right to vote in elections for public officials.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Right to apply for federal employment requiring U.S. citizenship.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Right to run for elected office.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Freedom to </a:t>
            </a:r>
            <a:r>
              <a:rPr lang="en-US" dirty="0" smtClean="0">
                <a:solidFill>
                  <a:schemeClr val="bg1"/>
                </a:solidFill>
              </a:rPr>
              <a:t>pursue your wishes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Responsibilities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>
                <a:solidFill>
                  <a:schemeClr val="bg1"/>
                </a:solidFill>
              </a:rPr>
              <a:t>Support and defend the Constitution.</a:t>
            </a:r>
          </a:p>
          <a:p>
            <a:pPr fontAlgn="base"/>
            <a:r>
              <a:rPr lang="en-US" dirty="0" smtClean="0">
                <a:solidFill>
                  <a:schemeClr val="bg1"/>
                </a:solidFill>
              </a:rPr>
              <a:t>Know what’s going on.</a:t>
            </a:r>
            <a:endParaRPr lang="en-US" dirty="0">
              <a:solidFill>
                <a:schemeClr val="bg1"/>
              </a:solidFill>
            </a:endParaRP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Participate in the democratic process.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Respect and obey federal, state, and local laws.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Respect the rights, beliefs, and opinions of others.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Participate in your local community.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Pay </a:t>
            </a:r>
            <a:r>
              <a:rPr lang="en-US" dirty="0" smtClean="0">
                <a:solidFill>
                  <a:schemeClr val="bg1"/>
                </a:solidFill>
              </a:rPr>
              <a:t>taxes on time, </a:t>
            </a:r>
            <a:r>
              <a:rPr lang="en-US" dirty="0">
                <a:solidFill>
                  <a:schemeClr val="bg1"/>
                </a:solidFill>
              </a:rPr>
              <a:t>to federal, state, and local authorities.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Serve on a jury when called upon.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Defend the country if </a:t>
            </a:r>
            <a:r>
              <a:rPr lang="en-US" dirty="0" smtClean="0">
                <a:solidFill>
                  <a:schemeClr val="bg1"/>
                </a:solidFill>
              </a:rPr>
              <a:t>needed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7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Rights and Responsibilities of Citizens</vt:lpstr>
    </vt:vector>
  </TitlesOfParts>
  <Company>ThyssenKrupp Elevator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and Responsibilities of Citizens</dc:title>
  <dc:creator>shaun jacob</dc:creator>
  <cp:lastModifiedBy>shaun jacob</cp:lastModifiedBy>
  <cp:revision>5</cp:revision>
  <dcterms:created xsi:type="dcterms:W3CDTF">2015-04-17T01:03:29Z</dcterms:created>
  <dcterms:modified xsi:type="dcterms:W3CDTF">2015-05-06T00:59:06Z</dcterms:modified>
</cp:coreProperties>
</file>