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C8B-AAE5-42BA-AB7E-308234D567E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377A-F87E-41B6-B241-E730166B6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0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C8B-AAE5-42BA-AB7E-308234D567E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377A-F87E-41B6-B241-E730166B6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C8B-AAE5-42BA-AB7E-308234D567E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377A-F87E-41B6-B241-E730166B6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4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C8B-AAE5-42BA-AB7E-308234D567E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377A-F87E-41B6-B241-E730166B6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6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C8B-AAE5-42BA-AB7E-308234D567E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377A-F87E-41B6-B241-E730166B6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3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C8B-AAE5-42BA-AB7E-308234D567E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377A-F87E-41B6-B241-E730166B6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C8B-AAE5-42BA-AB7E-308234D567E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377A-F87E-41B6-B241-E730166B6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35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C8B-AAE5-42BA-AB7E-308234D567E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377A-F87E-41B6-B241-E730166B6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11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C8B-AAE5-42BA-AB7E-308234D567E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377A-F87E-41B6-B241-E730166B6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3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C8B-AAE5-42BA-AB7E-308234D567E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377A-F87E-41B6-B241-E730166B6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15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C8B-AAE5-42BA-AB7E-308234D567E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377A-F87E-41B6-B241-E730166B6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6BC8B-AAE5-42BA-AB7E-308234D567E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B377A-F87E-41B6-B241-E730166B6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7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0" y="0"/>
          <a:ext cx="9144000" cy="752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59988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+mj-lt"/>
                        </a:rPr>
                        <a:t>Senate</a:t>
                      </a:r>
                      <a:endParaRPr lang="en-US" sz="3200" dirty="0">
                        <a:latin typeface="+mj-lt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+mj-lt"/>
                        </a:rPr>
                        <a:t>House of</a:t>
                      </a:r>
                      <a:r>
                        <a:rPr lang="en-US" sz="2800" baseline="0" dirty="0" smtClean="0">
                          <a:latin typeface="+mj-lt"/>
                        </a:rPr>
                        <a:t> Representatives</a:t>
                      </a:r>
                      <a:endParaRPr lang="en-US" sz="2800" dirty="0">
                        <a:latin typeface="+mj-lt"/>
                      </a:endParaRPr>
                    </a:p>
                  </a:txBody>
                  <a:tcPr marT="45721" marB="45721"/>
                </a:tc>
              </a:tr>
              <a:tr h="59988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56 Members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180 Members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/>
                </a:tc>
              </a:tr>
              <a:tr h="59988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At Least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25 Years Old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At Least 21 Years of Age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/>
                </a:tc>
              </a:tr>
              <a:tr h="599881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Citizens of the United States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n-US" sz="2000" b="1" dirty="0">
                        <a:latin typeface="+mj-lt"/>
                      </a:endParaRPr>
                    </a:p>
                  </a:txBody>
                  <a:tcPr/>
                </a:tc>
              </a:tr>
              <a:tr h="599881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Citizens of Georgia for at Least 2 Years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n-US" sz="2000" b="1" dirty="0">
                        <a:latin typeface="+mj-lt"/>
                      </a:endParaRPr>
                    </a:p>
                  </a:txBody>
                  <a:tcPr/>
                </a:tc>
              </a:tr>
              <a:tr h="70105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Must Have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Been Legal Residents </a:t>
                      </a:r>
                    </a:p>
                    <a:p>
                      <a:pPr algn="ctr"/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of the District from Which They Were Elected for At Least 1 Year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n-US" sz="2000" b="1" dirty="0">
                        <a:latin typeface="+mj-lt"/>
                      </a:endParaRPr>
                    </a:p>
                  </a:txBody>
                  <a:tcPr/>
                </a:tc>
              </a:tr>
              <a:tr h="131067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Propose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and Pass Bills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All Bills Must Be Approved by Both Houses Before Being Sent to the Governor)</a:t>
                      </a:r>
                    </a:p>
                    <a:p>
                      <a:pPr algn="ctr"/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n-US" sz="2000" b="1" dirty="0">
                        <a:latin typeface="+mj-lt"/>
                      </a:endParaRPr>
                    </a:p>
                  </a:txBody>
                  <a:tcPr/>
                </a:tc>
              </a:tr>
              <a:tr h="599881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Elected by Popular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Vote to 2 year terms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n-US" sz="2000" b="1" dirty="0">
                        <a:latin typeface="+mj-lt"/>
                      </a:endParaRPr>
                    </a:p>
                  </a:txBody>
                  <a:tcPr/>
                </a:tc>
              </a:tr>
              <a:tr h="599881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No Limit on Number of Terms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n-US" sz="2000" b="1" dirty="0">
                        <a:latin typeface="+mj-lt"/>
                      </a:endParaRPr>
                    </a:p>
                  </a:txBody>
                  <a:tcPr/>
                </a:tc>
              </a:tr>
              <a:tr h="13106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Confirm Appointments the Governor</a:t>
                      </a:r>
                      <a:r>
                        <a:rPr kumimoji="0" lang="en-US" sz="20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Makes to Executive Offices</a:t>
                      </a:r>
                      <a:endParaRPr kumimoji="0" lang="en-US" sz="20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Write  Appropriations</a:t>
                      </a:r>
                      <a:r>
                        <a:rPr kumimoji="0" lang="en-US" sz="20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Spending ) Bills</a:t>
                      </a:r>
                    </a:p>
                    <a:p>
                      <a:pPr algn="ctr"/>
                      <a:endParaRPr kumimoji="0" lang="en-US" sz="20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229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ThyssenKrupp Elevator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 jacob</dc:creator>
  <cp:lastModifiedBy>shaun jacob</cp:lastModifiedBy>
  <cp:revision>1</cp:revision>
  <dcterms:created xsi:type="dcterms:W3CDTF">2015-04-08T16:20:36Z</dcterms:created>
  <dcterms:modified xsi:type="dcterms:W3CDTF">2015-04-08T16:21:27Z</dcterms:modified>
</cp:coreProperties>
</file>