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8FE4F-4796-4CFA-A724-DD4232DB84E9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C467BE-DAE6-49BF-ACE4-14169630D806}">
      <dgm:prSet phldrT="[Text]" custT="1"/>
      <dgm:spPr>
        <a:solidFill>
          <a:srgbClr val="0070C0"/>
        </a:solidFill>
      </dgm:spPr>
      <dgm:t>
        <a:bodyPr/>
        <a:lstStyle/>
        <a:p>
          <a:endParaRPr lang="en-US" sz="3200" b="1" dirty="0">
            <a:latin typeface="+mj-lt"/>
          </a:endParaRPr>
        </a:p>
      </dgm:t>
    </dgm:pt>
    <dgm:pt modelId="{91793C52-017D-4455-9C3B-CE81340F415A}" type="parTrans" cxnId="{E910852E-C519-4268-807B-B2236C7DB47A}">
      <dgm:prSet/>
      <dgm:spPr/>
      <dgm:t>
        <a:bodyPr/>
        <a:lstStyle/>
        <a:p>
          <a:endParaRPr lang="en-US"/>
        </a:p>
      </dgm:t>
    </dgm:pt>
    <dgm:pt modelId="{A7FD613B-BC07-4319-90D4-6AD888A0CDC6}" type="sibTrans" cxnId="{E910852E-C519-4268-807B-B2236C7DB47A}">
      <dgm:prSet/>
      <dgm:spPr/>
      <dgm:t>
        <a:bodyPr/>
        <a:lstStyle/>
        <a:p>
          <a:endParaRPr lang="en-US"/>
        </a:p>
      </dgm:t>
    </dgm:pt>
    <dgm:pt modelId="{5A19F9F7-5F62-45F4-B97E-46A30C8E10C7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Arial" pitchFamily="34" charset="0"/>
            </a:rPr>
            <a:t>disputes between citizens</a:t>
          </a:r>
          <a:endParaRPr lang="en-US" sz="2400" dirty="0">
            <a:solidFill>
              <a:schemeClr val="tx1"/>
            </a:solidFill>
          </a:endParaRPr>
        </a:p>
      </dgm:t>
    </dgm:pt>
    <dgm:pt modelId="{E77B019F-7A29-4FAB-9A8F-AF00A50E29B5}" type="parTrans" cxnId="{CFEEFF72-6C8D-4F96-AC3A-4B0B71F194B3}">
      <dgm:prSet/>
      <dgm:spPr/>
      <dgm:t>
        <a:bodyPr/>
        <a:lstStyle/>
        <a:p>
          <a:endParaRPr lang="en-US"/>
        </a:p>
      </dgm:t>
    </dgm:pt>
    <dgm:pt modelId="{FF7A44B6-6ECE-4E16-AA85-585634F723F8}" type="sibTrans" cxnId="{CFEEFF72-6C8D-4F96-AC3A-4B0B71F194B3}">
      <dgm:prSet/>
      <dgm:spPr/>
      <dgm:t>
        <a:bodyPr/>
        <a:lstStyle/>
        <a:p>
          <a:endParaRPr lang="en-US"/>
        </a:p>
      </dgm:t>
    </dgm:pt>
    <dgm:pt modelId="{BD65C30C-137D-4A0C-9E3D-DEE7E11BCC37}">
      <dgm:prSet phldrT="[Text]" custT="1"/>
      <dgm:spPr>
        <a:solidFill>
          <a:srgbClr val="0070C0"/>
        </a:solidFill>
      </dgm:spPr>
      <dgm:t>
        <a:bodyPr/>
        <a:lstStyle/>
        <a:p>
          <a:endParaRPr lang="en-US" sz="2400" b="1" dirty="0">
            <a:latin typeface="+mj-lt"/>
          </a:endParaRPr>
        </a:p>
      </dgm:t>
    </dgm:pt>
    <dgm:pt modelId="{BB08B6E0-1240-4A65-8464-13B03F3D3E17}" type="parTrans" cxnId="{524F010C-5F6C-4F91-9569-75363309F1A0}">
      <dgm:prSet/>
      <dgm:spPr/>
      <dgm:t>
        <a:bodyPr/>
        <a:lstStyle/>
        <a:p>
          <a:endParaRPr lang="en-US"/>
        </a:p>
      </dgm:t>
    </dgm:pt>
    <dgm:pt modelId="{64BC5966-F221-4627-B55C-AF082A1151F1}" type="sibTrans" cxnId="{524F010C-5F6C-4F91-9569-75363309F1A0}">
      <dgm:prSet/>
      <dgm:spPr/>
      <dgm:t>
        <a:bodyPr/>
        <a:lstStyle/>
        <a:p>
          <a:endParaRPr lang="en-US"/>
        </a:p>
      </dgm:t>
    </dgm:pt>
    <dgm:pt modelId="{1F6494BE-F8A1-4713-BF77-556E8C2CA1DF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</a:rPr>
            <a:t>involve violation of laws</a:t>
          </a:r>
          <a:endParaRPr lang="en-US" sz="2000" dirty="0">
            <a:solidFill>
              <a:schemeClr val="tx1"/>
            </a:solidFill>
          </a:endParaRPr>
        </a:p>
      </dgm:t>
    </dgm:pt>
    <dgm:pt modelId="{7E86FF29-12B6-4EEB-A873-2C7F3EDF204D}" type="parTrans" cxnId="{6D96AC6B-F4EF-4918-B5B5-0031AB6F93F8}">
      <dgm:prSet/>
      <dgm:spPr/>
      <dgm:t>
        <a:bodyPr/>
        <a:lstStyle/>
        <a:p>
          <a:endParaRPr lang="en-US"/>
        </a:p>
      </dgm:t>
    </dgm:pt>
    <dgm:pt modelId="{BFB0EA80-D509-48E6-A23C-E7B7740C7A84}" type="sibTrans" cxnId="{6D96AC6B-F4EF-4918-B5B5-0031AB6F93F8}">
      <dgm:prSet/>
      <dgm:spPr/>
      <dgm:t>
        <a:bodyPr/>
        <a:lstStyle/>
        <a:p>
          <a:endParaRPr lang="en-US"/>
        </a:p>
      </dgm:t>
    </dgm:pt>
    <dgm:pt modelId="{4F6C1596-A040-4F7D-BABB-3267F1CF1C52}">
      <dgm:prSet phldrT="[Text]"/>
      <dgm:spPr>
        <a:solidFill>
          <a:srgbClr val="0070C0"/>
        </a:solidFill>
      </dgm:spPr>
      <dgm:t>
        <a:bodyPr/>
        <a:lstStyle/>
        <a:p>
          <a:endParaRPr lang="en-US" b="1" dirty="0">
            <a:latin typeface="+mj-lt"/>
          </a:endParaRPr>
        </a:p>
      </dgm:t>
    </dgm:pt>
    <dgm:pt modelId="{CEA26516-9318-46EC-B3EC-0C8EDD895852}" type="parTrans" cxnId="{4D08C75D-A757-418C-A18A-F9DDB2C3D401}">
      <dgm:prSet/>
      <dgm:spPr/>
      <dgm:t>
        <a:bodyPr/>
        <a:lstStyle/>
        <a:p>
          <a:endParaRPr lang="en-US"/>
        </a:p>
      </dgm:t>
    </dgm:pt>
    <dgm:pt modelId="{A088EC22-C387-4229-BC29-EED161BF8BBF}" type="sibTrans" cxnId="{4D08C75D-A757-418C-A18A-F9DDB2C3D401}">
      <dgm:prSet/>
      <dgm:spPr/>
      <dgm:t>
        <a:bodyPr/>
        <a:lstStyle/>
        <a:p>
          <a:endParaRPr lang="en-US"/>
        </a:p>
      </dgm:t>
    </dgm:pt>
    <dgm:pt modelId="{022F5667-597D-40A4-B02F-CB3A97B710BE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</a:rPr>
            <a:t>serious crime with severe punishments allowed</a:t>
          </a:r>
          <a:endParaRPr lang="en-US" sz="2000" dirty="0">
            <a:solidFill>
              <a:schemeClr val="tx1"/>
            </a:solidFill>
          </a:endParaRPr>
        </a:p>
      </dgm:t>
    </dgm:pt>
    <dgm:pt modelId="{AD263483-0093-4716-89DC-E6AE140801D8}" type="parTrans" cxnId="{F5133230-88A0-4687-85CE-20C6AA5528D3}">
      <dgm:prSet/>
      <dgm:spPr/>
      <dgm:t>
        <a:bodyPr/>
        <a:lstStyle/>
        <a:p>
          <a:endParaRPr lang="en-US"/>
        </a:p>
      </dgm:t>
    </dgm:pt>
    <dgm:pt modelId="{6F349E5A-40C8-4CD5-8AD3-1BFC3B07E902}" type="sibTrans" cxnId="{F5133230-88A0-4687-85CE-20C6AA5528D3}">
      <dgm:prSet/>
      <dgm:spPr/>
      <dgm:t>
        <a:bodyPr/>
        <a:lstStyle/>
        <a:p>
          <a:endParaRPr lang="en-US"/>
        </a:p>
      </dgm:t>
    </dgm:pt>
    <dgm:pt modelId="{520CB664-58F5-4BEC-8891-A400CE745756}">
      <dgm:prSet phldrT="[Text]" custT="1"/>
      <dgm:spPr>
        <a:solidFill>
          <a:srgbClr val="0070C0"/>
        </a:solidFill>
      </dgm:spPr>
      <dgm:t>
        <a:bodyPr/>
        <a:lstStyle/>
        <a:p>
          <a:endParaRPr lang="en-US" sz="2400" b="1" dirty="0">
            <a:latin typeface="+mj-lt"/>
          </a:endParaRPr>
        </a:p>
      </dgm:t>
    </dgm:pt>
    <dgm:pt modelId="{72CFA372-C866-443D-8C01-DF676A46631D}" type="parTrans" cxnId="{95183032-D5E6-468B-9670-7D66729412F0}">
      <dgm:prSet/>
      <dgm:spPr/>
      <dgm:t>
        <a:bodyPr/>
        <a:lstStyle/>
        <a:p>
          <a:endParaRPr lang="en-US"/>
        </a:p>
      </dgm:t>
    </dgm:pt>
    <dgm:pt modelId="{B1B17E2A-33FD-4343-9EB3-6B0F5174B739}" type="sibTrans" cxnId="{95183032-D5E6-468B-9670-7D66729412F0}">
      <dgm:prSet/>
      <dgm:spPr/>
      <dgm:t>
        <a:bodyPr/>
        <a:lstStyle/>
        <a:p>
          <a:endParaRPr lang="en-US"/>
        </a:p>
      </dgm:t>
    </dgm:pt>
    <dgm:pt modelId="{D3D7E734-1C07-4A90-B136-4EF9C90698E3}" type="pres">
      <dgm:prSet presAssocID="{E788FE4F-4796-4CFA-A724-DD4232DB84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222E05-0364-4DC9-8F66-50D32309BDD2}" type="pres">
      <dgm:prSet presAssocID="{E4C467BE-DAE6-49BF-ACE4-14169630D806}" presName="compositeNode" presStyleCnt="0">
        <dgm:presLayoutVars>
          <dgm:bulletEnabled val="1"/>
        </dgm:presLayoutVars>
      </dgm:prSet>
      <dgm:spPr/>
    </dgm:pt>
    <dgm:pt modelId="{CD7C5E7C-51A5-4342-8B0F-4261BD8920BE}" type="pres">
      <dgm:prSet presAssocID="{E4C467BE-DAE6-49BF-ACE4-14169630D806}" presName="bgRect" presStyleLbl="node1" presStyleIdx="0" presStyleCnt="4" custScaleX="80580" custLinFactNeighborX="51296" custLinFactNeighborY="-57135"/>
      <dgm:spPr/>
      <dgm:t>
        <a:bodyPr/>
        <a:lstStyle/>
        <a:p>
          <a:endParaRPr lang="en-US"/>
        </a:p>
      </dgm:t>
    </dgm:pt>
    <dgm:pt modelId="{DAE89C5D-EFA2-448E-B917-8C9E05605C52}" type="pres">
      <dgm:prSet presAssocID="{E4C467BE-DAE6-49BF-ACE4-14169630D806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DD5F6-485F-4A81-805E-B27DF78424D5}" type="pres">
      <dgm:prSet presAssocID="{E4C467BE-DAE6-49BF-ACE4-14169630D806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6D693-CA84-4FC4-AFA5-C6BBAFE09913}" type="pres">
      <dgm:prSet presAssocID="{A7FD613B-BC07-4319-90D4-6AD888A0CDC6}" presName="hSp" presStyleCnt="0"/>
      <dgm:spPr/>
    </dgm:pt>
    <dgm:pt modelId="{C54C60A5-F569-474F-AD52-F0E022979740}" type="pres">
      <dgm:prSet presAssocID="{A7FD613B-BC07-4319-90D4-6AD888A0CDC6}" presName="vProcSp" presStyleCnt="0"/>
      <dgm:spPr/>
    </dgm:pt>
    <dgm:pt modelId="{A62EC8BD-9207-4A35-98D8-FF41A9645674}" type="pres">
      <dgm:prSet presAssocID="{A7FD613B-BC07-4319-90D4-6AD888A0CDC6}" presName="vSp1" presStyleCnt="0"/>
      <dgm:spPr/>
    </dgm:pt>
    <dgm:pt modelId="{F8A40F6A-8AD2-4881-99B8-287F6C10DAFC}" type="pres">
      <dgm:prSet presAssocID="{A7FD613B-BC07-4319-90D4-6AD888A0CDC6}" presName="simulatedConn" presStyleLbl="solidFgAcc1" presStyleIdx="0" presStyleCnt="3" custAng="5400000" custLinFactY="-161883" custLinFactNeighborX="51157" custLinFactNeighborY="-200000"/>
      <dgm:spPr/>
    </dgm:pt>
    <dgm:pt modelId="{9ADC228A-623B-40E3-B778-E0A29F7C7D4C}" type="pres">
      <dgm:prSet presAssocID="{A7FD613B-BC07-4319-90D4-6AD888A0CDC6}" presName="vSp2" presStyleCnt="0"/>
      <dgm:spPr/>
    </dgm:pt>
    <dgm:pt modelId="{44B0DDF0-7D61-4FD1-A8AA-8D2482236490}" type="pres">
      <dgm:prSet presAssocID="{A7FD613B-BC07-4319-90D4-6AD888A0CDC6}" presName="sibTrans" presStyleCnt="0"/>
      <dgm:spPr/>
    </dgm:pt>
    <dgm:pt modelId="{3D798413-0C50-4841-960E-68D0D527E103}" type="pres">
      <dgm:prSet presAssocID="{BD65C30C-137D-4A0C-9E3D-DEE7E11BCC37}" presName="compositeNode" presStyleCnt="0">
        <dgm:presLayoutVars>
          <dgm:bulletEnabled val="1"/>
        </dgm:presLayoutVars>
      </dgm:prSet>
      <dgm:spPr/>
    </dgm:pt>
    <dgm:pt modelId="{FE268954-BC5A-41F0-B684-EAE80AAC3CF8}" type="pres">
      <dgm:prSet presAssocID="{BD65C30C-137D-4A0C-9E3D-DEE7E11BCC37}" presName="bgRect" presStyleLbl="node1" presStyleIdx="1" presStyleCnt="4" custLinFactNeighborX="-42426" custLinFactNeighborY="52678"/>
      <dgm:spPr/>
      <dgm:t>
        <a:bodyPr/>
        <a:lstStyle/>
        <a:p>
          <a:endParaRPr lang="en-US"/>
        </a:p>
      </dgm:t>
    </dgm:pt>
    <dgm:pt modelId="{87A4315B-4F1A-4FD4-9378-5B2A18E2FD0B}" type="pres">
      <dgm:prSet presAssocID="{BD65C30C-137D-4A0C-9E3D-DEE7E11BCC37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5F833-BE7C-4A02-B2E9-36506ECA0381}" type="pres">
      <dgm:prSet presAssocID="{BD65C30C-137D-4A0C-9E3D-DEE7E11BCC37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3CE90-BF41-4719-BF97-33DF7344B3CD}" type="pres">
      <dgm:prSet presAssocID="{64BC5966-F221-4627-B55C-AF082A1151F1}" presName="hSp" presStyleCnt="0"/>
      <dgm:spPr/>
    </dgm:pt>
    <dgm:pt modelId="{4E54E3D2-CD02-4E18-A3BD-33D25A60E8C7}" type="pres">
      <dgm:prSet presAssocID="{64BC5966-F221-4627-B55C-AF082A1151F1}" presName="vProcSp" presStyleCnt="0"/>
      <dgm:spPr/>
    </dgm:pt>
    <dgm:pt modelId="{9683C1A8-3E44-4519-9597-14CECBE976C0}" type="pres">
      <dgm:prSet presAssocID="{64BC5966-F221-4627-B55C-AF082A1151F1}" presName="vSp1" presStyleCnt="0"/>
      <dgm:spPr/>
    </dgm:pt>
    <dgm:pt modelId="{56FEAA16-A881-4D5A-A5AD-EE24972A683A}" type="pres">
      <dgm:prSet presAssocID="{64BC5966-F221-4627-B55C-AF082A1151F1}" presName="simulatedConn" presStyleLbl="solidFgAcc1" presStyleIdx="1" presStyleCnt="3" custAng="16200000" custLinFactY="-161883" custLinFactNeighborX="89338" custLinFactNeighborY="-200000"/>
      <dgm:spPr/>
    </dgm:pt>
    <dgm:pt modelId="{573FD59D-0A8A-4367-ABC5-02D5441DF31E}" type="pres">
      <dgm:prSet presAssocID="{64BC5966-F221-4627-B55C-AF082A1151F1}" presName="vSp2" presStyleCnt="0"/>
      <dgm:spPr/>
    </dgm:pt>
    <dgm:pt modelId="{3EABEDFD-4154-4E40-9C06-FDEA4AC9DFEF}" type="pres">
      <dgm:prSet presAssocID="{64BC5966-F221-4627-B55C-AF082A1151F1}" presName="sibTrans" presStyleCnt="0"/>
      <dgm:spPr/>
    </dgm:pt>
    <dgm:pt modelId="{A7951879-593B-4916-904C-DBB5034B52EF}" type="pres">
      <dgm:prSet presAssocID="{4F6C1596-A040-4F7D-BABB-3267F1CF1C52}" presName="compositeNode" presStyleCnt="0">
        <dgm:presLayoutVars>
          <dgm:bulletEnabled val="1"/>
        </dgm:presLayoutVars>
      </dgm:prSet>
      <dgm:spPr/>
    </dgm:pt>
    <dgm:pt modelId="{76E26150-E075-4417-AFE6-AD78A6493967}" type="pres">
      <dgm:prSet presAssocID="{4F6C1596-A040-4F7D-BABB-3267F1CF1C52}" presName="bgRect" presStyleLbl="node1" presStyleIdx="2" presStyleCnt="4" custLinFactNeighborX="-37304" custLinFactNeighborY="-57243"/>
      <dgm:spPr/>
      <dgm:t>
        <a:bodyPr/>
        <a:lstStyle/>
        <a:p>
          <a:endParaRPr lang="en-US"/>
        </a:p>
      </dgm:t>
    </dgm:pt>
    <dgm:pt modelId="{DC496E9D-80B4-477D-A8B4-4FBA7310F69F}" type="pres">
      <dgm:prSet presAssocID="{4F6C1596-A040-4F7D-BABB-3267F1CF1C52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311FA-7807-48A7-8BB4-2E6BC212CE48}" type="pres">
      <dgm:prSet presAssocID="{4F6C1596-A040-4F7D-BABB-3267F1CF1C52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51FFE-8AD6-44ED-BBE1-ACD5643294FB}" type="pres">
      <dgm:prSet presAssocID="{A088EC22-C387-4229-BC29-EED161BF8BBF}" presName="hSp" presStyleCnt="0"/>
      <dgm:spPr/>
    </dgm:pt>
    <dgm:pt modelId="{DCA19980-F9EE-4418-8296-F9D708104322}" type="pres">
      <dgm:prSet presAssocID="{A088EC22-C387-4229-BC29-EED161BF8BBF}" presName="vProcSp" presStyleCnt="0"/>
      <dgm:spPr/>
    </dgm:pt>
    <dgm:pt modelId="{D00EBB31-61FE-4F2F-BFB0-2D6285A4A849}" type="pres">
      <dgm:prSet presAssocID="{A088EC22-C387-4229-BC29-EED161BF8BBF}" presName="vSp1" presStyleCnt="0"/>
      <dgm:spPr/>
    </dgm:pt>
    <dgm:pt modelId="{F22FD6B8-3A6F-416B-B86B-B9C59472782B}" type="pres">
      <dgm:prSet presAssocID="{A088EC22-C387-4229-BC29-EED161BF8BBF}" presName="simulatedConn" presStyleLbl="solidFgAcc1" presStyleIdx="2" presStyleCnt="3" custLinFactX="-451933" custLinFactY="15447" custLinFactNeighborX="-500000" custLinFactNeighborY="100000"/>
      <dgm:spPr/>
    </dgm:pt>
    <dgm:pt modelId="{97396AE7-A269-493D-91C7-E6E49B4F8DB8}" type="pres">
      <dgm:prSet presAssocID="{A088EC22-C387-4229-BC29-EED161BF8BBF}" presName="vSp2" presStyleCnt="0"/>
      <dgm:spPr/>
    </dgm:pt>
    <dgm:pt modelId="{D11D06D2-04B5-4D1E-83F9-81A3A191E86E}" type="pres">
      <dgm:prSet presAssocID="{A088EC22-C387-4229-BC29-EED161BF8BBF}" presName="sibTrans" presStyleCnt="0"/>
      <dgm:spPr/>
    </dgm:pt>
    <dgm:pt modelId="{A5D5A78C-1BE7-4022-800D-DB305F381DE8}" type="pres">
      <dgm:prSet presAssocID="{520CB664-58F5-4BEC-8891-A400CE745756}" presName="compositeNode" presStyleCnt="0">
        <dgm:presLayoutVars>
          <dgm:bulletEnabled val="1"/>
        </dgm:presLayoutVars>
      </dgm:prSet>
      <dgm:spPr/>
    </dgm:pt>
    <dgm:pt modelId="{ADB70451-D8A8-48E2-9DDF-DBF5B44EB747}" type="pres">
      <dgm:prSet presAssocID="{520CB664-58F5-4BEC-8891-A400CE745756}" presName="bgRect" presStyleLbl="node1" presStyleIdx="3" presStyleCnt="4" custScaleX="94350" custLinFactX="-38687" custLinFactNeighborX="-100000" custLinFactNeighborY="52817"/>
      <dgm:spPr/>
      <dgm:t>
        <a:bodyPr/>
        <a:lstStyle/>
        <a:p>
          <a:endParaRPr lang="en-US"/>
        </a:p>
      </dgm:t>
    </dgm:pt>
    <dgm:pt modelId="{0DFD478E-6EE1-4C9B-8DD4-1E9CB0945C9A}" type="pres">
      <dgm:prSet presAssocID="{520CB664-58F5-4BEC-8891-A400CE745756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183032-D5E6-468B-9670-7D66729412F0}" srcId="{E788FE4F-4796-4CFA-A724-DD4232DB84E9}" destId="{520CB664-58F5-4BEC-8891-A400CE745756}" srcOrd="3" destOrd="0" parTransId="{72CFA372-C866-443D-8C01-DF676A46631D}" sibTransId="{B1B17E2A-33FD-4343-9EB3-6B0F5174B739}"/>
    <dgm:cxn modelId="{D1B65C16-3B25-4494-AC40-44542D9ABE23}" type="presOf" srcId="{4F6C1596-A040-4F7D-BABB-3267F1CF1C52}" destId="{76E26150-E075-4417-AFE6-AD78A6493967}" srcOrd="0" destOrd="0" presId="urn:microsoft.com/office/officeart/2005/8/layout/hProcess7#1"/>
    <dgm:cxn modelId="{E262E027-7401-4345-ACB2-D7373D221579}" type="presOf" srcId="{022F5667-597D-40A4-B02F-CB3A97B710BE}" destId="{96C311FA-7807-48A7-8BB4-2E6BC212CE48}" srcOrd="0" destOrd="0" presId="urn:microsoft.com/office/officeart/2005/8/layout/hProcess7#1"/>
    <dgm:cxn modelId="{561A11F3-04FA-4DB8-A35C-6B454AC4085A}" type="presOf" srcId="{1F6494BE-F8A1-4713-BF77-556E8C2CA1DF}" destId="{4C75F833-BE7C-4A02-B2E9-36506ECA0381}" srcOrd="0" destOrd="0" presId="urn:microsoft.com/office/officeart/2005/8/layout/hProcess7#1"/>
    <dgm:cxn modelId="{533C2E38-E66C-4773-8028-51C634CE597E}" type="presOf" srcId="{BD65C30C-137D-4A0C-9E3D-DEE7E11BCC37}" destId="{87A4315B-4F1A-4FD4-9378-5B2A18E2FD0B}" srcOrd="1" destOrd="0" presId="urn:microsoft.com/office/officeart/2005/8/layout/hProcess7#1"/>
    <dgm:cxn modelId="{CFEEFF72-6C8D-4F96-AC3A-4B0B71F194B3}" srcId="{E4C467BE-DAE6-49BF-ACE4-14169630D806}" destId="{5A19F9F7-5F62-45F4-B97E-46A30C8E10C7}" srcOrd="0" destOrd="0" parTransId="{E77B019F-7A29-4FAB-9A8F-AF00A50E29B5}" sibTransId="{FF7A44B6-6ECE-4E16-AA85-585634F723F8}"/>
    <dgm:cxn modelId="{129211FF-F88B-4D94-A891-B75692F48D36}" type="presOf" srcId="{520CB664-58F5-4BEC-8891-A400CE745756}" destId="{ADB70451-D8A8-48E2-9DDF-DBF5B44EB747}" srcOrd="0" destOrd="0" presId="urn:microsoft.com/office/officeart/2005/8/layout/hProcess7#1"/>
    <dgm:cxn modelId="{524F010C-5F6C-4F91-9569-75363309F1A0}" srcId="{E788FE4F-4796-4CFA-A724-DD4232DB84E9}" destId="{BD65C30C-137D-4A0C-9E3D-DEE7E11BCC37}" srcOrd="1" destOrd="0" parTransId="{BB08B6E0-1240-4A65-8464-13B03F3D3E17}" sibTransId="{64BC5966-F221-4627-B55C-AF082A1151F1}"/>
    <dgm:cxn modelId="{09075401-80E8-497A-AE07-AB9BAF3B7924}" type="presOf" srcId="{BD65C30C-137D-4A0C-9E3D-DEE7E11BCC37}" destId="{FE268954-BC5A-41F0-B684-EAE80AAC3CF8}" srcOrd="0" destOrd="0" presId="urn:microsoft.com/office/officeart/2005/8/layout/hProcess7#1"/>
    <dgm:cxn modelId="{6D96AC6B-F4EF-4918-B5B5-0031AB6F93F8}" srcId="{BD65C30C-137D-4A0C-9E3D-DEE7E11BCC37}" destId="{1F6494BE-F8A1-4713-BF77-556E8C2CA1DF}" srcOrd="0" destOrd="0" parTransId="{7E86FF29-12B6-4EEB-A873-2C7F3EDF204D}" sibTransId="{BFB0EA80-D509-48E6-A23C-E7B7740C7A84}"/>
    <dgm:cxn modelId="{FC69D83D-218D-42FC-B40C-50148B1D28B5}" type="presOf" srcId="{4F6C1596-A040-4F7D-BABB-3267F1CF1C52}" destId="{DC496E9D-80B4-477D-A8B4-4FBA7310F69F}" srcOrd="1" destOrd="0" presId="urn:microsoft.com/office/officeart/2005/8/layout/hProcess7#1"/>
    <dgm:cxn modelId="{4D08C75D-A757-418C-A18A-F9DDB2C3D401}" srcId="{E788FE4F-4796-4CFA-A724-DD4232DB84E9}" destId="{4F6C1596-A040-4F7D-BABB-3267F1CF1C52}" srcOrd="2" destOrd="0" parTransId="{CEA26516-9318-46EC-B3EC-0C8EDD895852}" sibTransId="{A088EC22-C387-4229-BC29-EED161BF8BBF}"/>
    <dgm:cxn modelId="{E0E73234-F4F1-4516-B78C-D0588EBB0665}" type="presOf" srcId="{E4C467BE-DAE6-49BF-ACE4-14169630D806}" destId="{DAE89C5D-EFA2-448E-B917-8C9E05605C52}" srcOrd="1" destOrd="0" presId="urn:microsoft.com/office/officeart/2005/8/layout/hProcess7#1"/>
    <dgm:cxn modelId="{E910852E-C519-4268-807B-B2236C7DB47A}" srcId="{E788FE4F-4796-4CFA-A724-DD4232DB84E9}" destId="{E4C467BE-DAE6-49BF-ACE4-14169630D806}" srcOrd="0" destOrd="0" parTransId="{91793C52-017D-4455-9C3B-CE81340F415A}" sibTransId="{A7FD613B-BC07-4319-90D4-6AD888A0CDC6}"/>
    <dgm:cxn modelId="{08F392EF-957A-471C-BCFE-9C7B350AF1CA}" type="presOf" srcId="{E788FE4F-4796-4CFA-A724-DD4232DB84E9}" destId="{D3D7E734-1C07-4A90-B136-4EF9C90698E3}" srcOrd="0" destOrd="0" presId="urn:microsoft.com/office/officeart/2005/8/layout/hProcess7#1"/>
    <dgm:cxn modelId="{4D4ED476-CF94-4DEE-811F-F0C2FBFAE8C1}" type="presOf" srcId="{E4C467BE-DAE6-49BF-ACE4-14169630D806}" destId="{CD7C5E7C-51A5-4342-8B0F-4261BD8920BE}" srcOrd="0" destOrd="0" presId="urn:microsoft.com/office/officeart/2005/8/layout/hProcess7#1"/>
    <dgm:cxn modelId="{F5133230-88A0-4687-85CE-20C6AA5528D3}" srcId="{4F6C1596-A040-4F7D-BABB-3267F1CF1C52}" destId="{022F5667-597D-40A4-B02F-CB3A97B710BE}" srcOrd="0" destOrd="0" parTransId="{AD263483-0093-4716-89DC-E6AE140801D8}" sibTransId="{6F349E5A-40C8-4CD5-8AD3-1BFC3B07E902}"/>
    <dgm:cxn modelId="{E742CB46-088A-4D83-AC3D-6FE723B978CC}" type="presOf" srcId="{520CB664-58F5-4BEC-8891-A400CE745756}" destId="{0DFD478E-6EE1-4C9B-8DD4-1E9CB0945C9A}" srcOrd="1" destOrd="0" presId="urn:microsoft.com/office/officeart/2005/8/layout/hProcess7#1"/>
    <dgm:cxn modelId="{7B521726-8295-4866-8354-D55FE3DBD3BC}" type="presOf" srcId="{5A19F9F7-5F62-45F4-B97E-46A30C8E10C7}" destId="{1A4DD5F6-485F-4A81-805E-B27DF78424D5}" srcOrd="0" destOrd="0" presId="urn:microsoft.com/office/officeart/2005/8/layout/hProcess7#1"/>
    <dgm:cxn modelId="{27052765-4A5E-4EAE-BCD1-2F208F9AE8E0}" type="presParOf" srcId="{D3D7E734-1C07-4A90-B136-4EF9C90698E3}" destId="{3A222E05-0364-4DC9-8F66-50D32309BDD2}" srcOrd="0" destOrd="0" presId="urn:microsoft.com/office/officeart/2005/8/layout/hProcess7#1"/>
    <dgm:cxn modelId="{6384F32A-5F4A-4F31-98FA-49780E75CFD9}" type="presParOf" srcId="{3A222E05-0364-4DC9-8F66-50D32309BDD2}" destId="{CD7C5E7C-51A5-4342-8B0F-4261BD8920BE}" srcOrd="0" destOrd="0" presId="urn:microsoft.com/office/officeart/2005/8/layout/hProcess7#1"/>
    <dgm:cxn modelId="{8092131D-64B8-4BD5-BC1D-494F679B320C}" type="presParOf" srcId="{3A222E05-0364-4DC9-8F66-50D32309BDD2}" destId="{DAE89C5D-EFA2-448E-B917-8C9E05605C52}" srcOrd="1" destOrd="0" presId="urn:microsoft.com/office/officeart/2005/8/layout/hProcess7#1"/>
    <dgm:cxn modelId="{36AB2C57-688D-4AEB-A5CC-03473E4F523E}" type="presParOf" srcId="{3A222E05-0364-4DC9-8F66-50D32309BDD2}" destId="{1A4DD5F6-485F-4A81-805E-B27DF78424D5}" srcOrd="2" destOrd="0" presId="urn:microsoft.com/office/officeart/2005/8/layout/hProcess7#1"/>
    <dgm:cxn modelId="{7B12E311-83A7-48A5-90B2-B35C87DA1BD4}" type="presParOf" srcId="{D3D7E734-1C07-4A90-B136-4EF9C90698E3}" destId="{BEA6D693-CA84-4FC4-AFA5-C6BBAFE09913}" srcOrd="1" destOrd="0" presId="urn:microsoft.com/office/officeart/2005/8/layout/hProcess7#1"/>
    <dgm:cxn modelId="{3BCAF026-83AE-4012-9A87-CCB7601B83C6}" type="presParOf" srcId="{D3D7E734-1C07-4A90-B136-4EF9C90698E3}" destId="{C54C60A5-F569-474F-AD52-F0E022979740}" srcOrd="2" destOrd="0" presId="urn:microsoft.com/office/officeart/2005/8/layout/hProcess7#1"/>
    <dgm:cxn modelId="{2E6B2AAE-5DE0-4243-9182-0130A2436177}" type="presParOf" srcId="{C54C60A5-F569-474F-AD52-F0E022979740}" destId="{A62EC8BD-9207-4A35-98D8-FF41A9645674}" srcOrd="0" destOrd="0" presId="urn:microsoft.com/office/officeart/2005/8/layout/hProcess7#1"/>
    <dgm:cxn modelId="{9EDD9719-5A21-4CE8-B0DC-673B78299DF2}" type="presParOf" srcId="{C54C60A5-F569-474F-AD52-F0E022979740}" destId="{F8A40F6A-8AD2-4881-99B8-287F6C10DAFC}" srcOrd="1" destOrd="0" presId="urn:microsoft.com/office/officeart/2005/8/layout/hProcess7#1"/>
    <dgm:cxn modelId="{44875D82-AB7F-45B3-964E-9381D127804A}" type="presParOf" srcId="{C54C60A5-F569-474F-AD52-F0E022979740}" destId="{9ADC228A-623B-40E3-B778-E0A29F7C7D4C}" srcOrd="2" destOrd="0" presId="urn:microsoft.com/office/officeart/2005/8/layout/hProcess7#1"/>
    <dgm:cxn modelId="{B016729E-B973-4217-92D7-2DCCDF422D35}" type="presParOf" srcId="{D3D7E734-1C07-4A90-B136-4EF9C90698E3}" destId="{44B0DDF0-7D61-4FD1-A8AA-8D2482236490}" srcOrd="3" destOrd="0" presId="urn:microsoft.com/office/officeart/2005/8/layout/hProcess7#1"/>
    <dgm:cxn modelId="{95DDCD07-CFA6-4193-AF49-89F09576EC2B}" type="presParOf" srcId="{D3D7E734-1C07-4A90-B136-4EF9C90698E3}" destId="{3D798413-0C50-4841-960E-68D0D527E103}" srcOrd="4" destOrd="0" presId="urn:microsoft.com/office/officeart/2005/8/layout/hProcess7#1"/>
    <dgm:cxn modelId="{1AD6E5D0-EF90-48E3-B542-6F2525CB2037}" type="presParOf" srcId="{3D798413-0C50-4841-960E-68D0D527E103}" destId="{FE268954-BC5A-41F0-B684-EAE80AAC3CF8}" srcOrd="0" destOrd="0" presId="urn:microsoft.com/office/officeart/2005/8/layout/hProcess7#1"/>
    <dgm:cxn modelId="{53929358-8CE3-4F3C-83E9-80B467581C07}" type="presParOf" srcId="{3D798413-0C50-4841-960E-68D0D527E103}" destId="{87A4315B-4F1A-4FD4-9378-5B2A18E2FD0B}" srcOrd="1" destOrd="0" presId="urn:microsoft.com/office/officeart/2005/8/layout/hProcess7#1"/>
    <dgm:cxn modelId="{9787FE51-A690-48E8-9C78-AC631FBED9E0}" type="presParOf" srcId="{3D798413-0C50-4841-960E-68D0D527E103}" destId="{4C75F833-BE7C-4A02-B2E9-36506ECA0381}" srcOrd="2" destOrd="0" presId="urn:microsoft.com/office/officeart/2005/8/layout/hProcess7#1"/>
    <dgm:cxn modelId="{AD47FFEC-5BD6-42CD-BC5A-42FF82EB1B70}" type="presParOf" srcId="{D3D7E734-1C07-4A90-B136-4EF9C90698E3}" destId="{3213CE90-BF41-4719-BF97-33DF7344B3CD}" srcOrd="5" destOrd="0" presId="urn:microsoft.com/office/officeart/2005/8/layout/hProcess7#1"/>
    <dgm:cxn modelId="{AA9965F5-7F9D-4692-9CE3-12AE2CF4CFFE}" type="presParOf" srcId="{D3D7E734-1C07-4A90-B136-4EF9C90698E3}" destId="{4E54E3D2-CD02-4E18-A3BD-33D25A60E8C7}" srcOrd="6" destOrd="0" presId="urn:microsoft.com/office/officeart/2005/8/layout/hProcess7#1"/>
    <dgm:cxn modelId="{27177B0F-6818-4F24-91CB-5257F4AEAE0C}" type="presParOf" srcId="{4E54E3D2-CD02-4E18-A3BD-33D25A60E8C7}" destId="{9683C1A8-3E44-4519-9597-14CECBE976C0}" srcOrd="0" destOrd="0" presId="urn:microsoft.com/office/officeart/2005/8/layout/hProcess7#1"/>
    <dgm:cxn modelId="{C4B1AAD5-A504-4AF4-BC06-35932A37C6BF}" type="presParOf" srcId="{4E54E3D2-CD02-4E18-A3BD-33D25A60E8C7}" destId="{56FEAA16-A881-4D5A-A5AD-EE24972A683A}" srcOrd="1" destOrd="0" presId="urn:microsoft.com/office/officeart/2005/8/layout/hProcess7#1"/>
    <dgm:cxn modelId="{E90D9CF8-17CB-4C86-835E-B7C916FE4CF4}" type="presParOf" srcId="{4E54E3D2-CD02-4E18-A3BD-33D25A60E8C7}" destId="{573FD59D-0A8A-4367-ABC5-02D5441DF31E}" srcOrd="2" destOrd="0" presId="urn:microsoft.com/office/officeart/2005/8/layout/hProcess7#1"/>
    <dgm:cxn modelId="{3AAD4C0E-992E-4028-A97E-A10C506B544F}" type="presParOf" srcId="{D3D7E734-1C07-4A90-B136-4EF9C90698E3}" destId="{3EABEDFD-4154-4E40-9C06-FDEA4AC9DFEF}" srcOrd="7" destOrd="0" presId="urn:microsoft.com/office/officeart/2005/8/layout/hProcess7#1"/>
    <dgm:cxn modelId="{D9F62DE7-AF93-42BB-B0C5-610C448010FF}" type="presParOf" srcId="{D3D7E734-1C07-4A90-B136-4EF9C90698E3}" destId="{A7951879-593B-4916-904C-DBB5034B52EF}" srcOrd="8" destOrd="0" presId="urn:microsoft.com/office/officeart/2005/8/layout/hProcess7#1"/>
    <dgm:cxn modelId="{603A3F3A-F6BC-4982-847C-5A5961C229DB}" type="presParOf" srcId="{A7951879-593B-4916-904C-DBB5034B52EF}" destId="{76E26150-E075-4417-AFE6-AD78A6493967}" srcOrd="0" destOrd="0" presId="urn:microsoft.com/office/officeart/2005/8/layout/hProcess7#1"/>
    <dgm:cxn modelId="{D1514778-2AF6-413D-BC0A-ACBD755CF230}" type="presParOf" srcId="{A7951879-593B-4916-904C-DBB5034B52EF}" destId="{DC496E9D-80B4-477D-A8B4-4FBA7310F69F}" srcOrd="1" destOrd="0" presId="urn:microsoft.com/office/officeart/2005/8/layout/hProcess7#1"/>
    <dgm:cxn modelId="{BFAC55F3-6D12-4199-82BA-07D3AA3C3E75}" type="presParOf" srcId="{A7951879-593B-4916-904C-DBB5034B52EF}" destId="{96C311FA-7807-48A7-8BB4-2E6BC212CE48}" srcOrd="2" destOrd="0" presId="urn:microsoft.com/office/officeart/2005/8/layout/hProcess7#1"/>
    <dgm:cxn modelId="{738555F8-1E2C-4698-A32E-02F922D7403C}" type="presParOf" srcId="{D3D7E734-1C07-4A90-B136-4EF9C90698E3}" destId="{77D51FFE-8AD6-44ED-BBE1-ACD5643294FB}" srcOrd="9" destOrd="0" presId="urn:microsoft.com/office/officeart/2005/8/layout/hProcess7#1"/>
    <dgm:cxn modelId="{08F8862E-1619-4059-81F2-7489AB076EB8}" type="presParOf" srcId="{D3D7E734-1C07-4A90-B136-4EF9C90698E3}" destId="{DCA19980-F9EE-4418-8296-F9D708104322}" srcOrd="10" destOrd="0" presId="urn:microsoft.com/office/officeart/2005/8/layout/hProcess7#1"/>
    <dgm:cxn modelId="{D350E76D-D246-442F-AE25-1A04C717A894}" type="presParOf" srcId="{DCA19980-F9EE-4418-8296-F9D708104322}" destId="{D00EBB31-61FE-4F2F-BFB0-2D6285A4A849}" srcOrd="0" destOrd="0" presId="urn:microsoft.com/office/officeart/2005/8/layout/hProcess7#1"/>
    <dgm:cxn modelId="{94DA2B32-9D5D-48A9-B0BB-BA435275336F}" type="presParOf" srcId="{DCA19980-F9EE-4418-8296-F9D708104322}" destId="{F22FD6B8-3A6F-416B-B86B-B9C59472782B}" srcOrd="1" destOrd="0" presId="urn:microsoft.com/office/officeart/2005/8/layout/hProcess7#1"/>
    <dgm:cxn modelId="{ADD0EA99-E9A1-4E1A-AFE1-482D80F43F43}" type="presParOf" srcId="{DCA19980-F9EE-4418-8296-F9D708104322}" destId="{97396AE7-A269-493D-91C7-E6E49B4F8DB8}" srcOrd="2" destOrd="0" presId="urn:microsoft.com/office/officeart/2005/8/layout/hProcess7#1"/>
    <dgm:cxn modelId="{C32F6CF8-4CC3-446D-B345-607F40F18D67}" type="presParOf" srcId="{D3D7E734-1C07-4A90-B136-4EF9C90698E3}" destId="{D11D06D2-04B5-4D1E-83F9-81A3A191E86E}" srcOrd="11" destOrd="0" presId="urn:microsoft.com/office/officeart/2005/8/layout/hProcess7#1"/>
    <dgm:cxn modelId="{CD44D66C-D2C5-44C7-8259-2B762C43F703}" type="presParOf" srcId="{D3D7E734-1C07-4A90-B136-4EF9C90698E3}" destId="{A5D5A78C-1BE7-4022-800D-DB305F381DE8}" srcOrd="12" destOrd="0" presId="urn:microsoft.com/office/officeart/2005/8/layout/hProcess7#1"/>
    <dgm:cxn modelId="{776346DE-03CC-4250-AB9D-548E1CDE8228}" type="presParOf" srcId="{A5D5A78C-1BE7-4022-800D-DB305F381DE8}" destId="{ADB70451-D8A8-48E2-9DDF-DBF5B44EB747}" srcOrd="0" destOrd="0" presId="urn:microsoft.com/office/officeart/2005/8/layout/hProcess7#1"/>
    <dgm:cxn modelId="{C3FE1D48-9D94-4A80-8AE2-E1C399363A48}" type="presParOf" srcId="{A5D5A78C-1BE7-4022-800D-DB305F381DE8}" destId="{0DFD478E-6EE1-4C9B-8DD4-1E9CB0945C9A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C5E7C-51A5-4342-8B0F-4261BD8920BE}">
      <dsp:nvSpPr>
        <dsp:cNvPr id="0" name=""/>
        <dsp:cNvSpPr/>
      </dsp:nvSpPr>
      <dsp:spPr>
        <a:xfrm>
          <a:off x="1219193" y="381010"/>
          <a:ext cx="1910416" cy="2844998"/>
        </a:xfrm>
        <a:prstGeom prst="roundRect">
          <a:avLst>
            <a:gd name="adj" fmla="val 5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>
            <a:latin typeface="+mj-lt"/>
          </a:endParaRPr>
        </a:p>
      </dsp:txBody>
      <dsp:txXfrm rot="16200000">
        <a:off x="243785" y="1356418"/>
        <a:ext cx="2332898" cy="382083"/>
      </dsp:txXfrm>
    </dsp:sp>
    <dsp:sp modelId="{1A4DD5F6-485F-4A81-805E-B27DF78424D5}">
      <dsp:nvSpPr>
        <dsp:cNvPr id="0" name=""/>
        <dsp:cNvSpPr/>
      </dsp:nvSpPr>
      <dsp:spPr>
        <a:xfrm>
          <a:off x="1634656" y="381010"/>
          <a:ext cx="1423260" cy="28449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Arial" pitchFamily="34" charset="0"/>
            </a:rPr>
            <a:t>disputes between citizens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634656" y="381010"/>
        <a:ext cx="1423260" cy="2844998"/>
      </dsp:txXfrm>
    </dsp:sp>
    <dsp:sp modelId="{FE268954-BC5A-41F0-B684-EAE80AAC3CF8}">
      <dsp:nvSpPr>
        <dsp:cNvPr id="0" name=""/>
        <dsp:cNvSpPr/>
      </dsp:nvSpPr>
      <dsp:spPr>
        <a:xfrm>
          <a:off x="990597" y="3505189"/>
          <a:ext cx="2370832" cy="2844998"/>
        </a:xfrm>
        <a:prstGeom prst="roundRect">
          <a:avLst>
            <a:gd name="adj" fmla="val 5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latin typeface="+mj-lt"/>
          </a:endParaRPr>
        </a:p>
      </dsp:txBody>
      <dsp:txXfrm rot="16200000">
        <a:off x="61231" y="4434555"/>
        <a:ext cx="2332898" cy="474166"/>
      </dsp:txXfrm>
    </dsp:sp>
    <dsp:sp modelId="{F8A40F6A-8AD2-4881-99B8-287F6C10DAFC}">
      <dsp:nvSpPr>
        <dsp:cNvPr id="0" name=""/>
        <dsp:cNvSpPr/>
      </dsp:nvSpPr>
      <dsp:spPr>
        <a:xfrm rot="10800000">
          <a:off x="1981199" y="3200400"/>
          <a:ext cx="418055" cy="35562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5F833-BE7C-4A02-B2E9-36506ECA0381}">
      <dsp:nvSpPr>
        <dsp:cNvPr id="0" name=""/>
        <dsp:cNvSpPr/>
      </dsp:nvSpPr>
      <dsp:spPr>
        <a:xfrm>
          <a:off x="1464763" y="3505189"/>
          <a:ext cx="1766269" cy="28449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</a:rPr>
            <a:t>involve violation of laws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464763" y="3505189"/>
        <a:ext cx="1766269" cy="2844998"/>
      </dsp:txXfrm>
    </dsp:sp>
    <dsp:sp modelId="{76E26150-E075-4417-AFE6-AD78A6493967}">
      <dsp:nvSpPr>
        <dsp:cNvPr id="0" name=""/>
        <dsp:cNvSpPr/>
      </dsp:nvSpPr>
      <dsp:spPr>
        <a:xfrm>
          <a:off x="3565842" y="377938"/>
          <a:ext cx="2370832" cy="2844998"/>
        </a:xfrm>
        <a:prstGeom prst="roundRect">
          <a:avLst>
            <a:gd name="adj" fmla="val 5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b="1" kern="1200" dirty="0">
            <a:latin typeface="+mj-lt"/>
          </a:endParaRPr>
        </a:p>
      </dsp:txBody>
      <dsp:txXfrm rot="16200000">
        <a:off x="2636476" y="1307304"/>
        <a:ext cx="2332898" cy="474166"/>
      </dsp:txXfrm>
    </dsp:sp>
    <dsp:sp modelId="{56FEAA16-A881-4D5A-A5AD-EE24972A683A}">
      <dsp:nvSpPr>
        <dsp:cNvPr id="0" name=""/>
        <dsp:cNvSpPr/>
      </dsp:nvSpPr>
      <dsp:spPr>
        <a:xfrm>
          <a:off x="4570792" y="3200400"/>
          <a:ext cx="418055" cy="35562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311FA-7807-48A7-8BB4-2E6BC212CE48}">
      <dsp:nvSpPr>
        <dsp:cNvPr id="0" name=""/>
        <dsp:cNvSpPr/>
      </dsp:nvSpPr>
      <dsp:spPr>
        <a:xfrm>
          <a:off x="4040009" y="377938"/>
          <a:ext cx="1766269" cy="28449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</a:rPr>
            <a:t>serious crime with severe punishments allowed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040009" y="377938"/>
        <a:ext cx="1766269" cy="2844998"/>
      </dsp:txXfrm>
    </dsp:sp>
    <dsp:sp modelId="{ADB70451-D8A8-48E2-9DDF-DBF5B44EB747}">
      <dsp:nvSpPr>
        <dsp:cNvPr id="0" name=""/>
        <dsp:cNvSpPr/>
      </dsp:nvSpPr>
      <dsp:spPr>
        <a:xfrm>
          <a:off x="3616033" y="3509143"/>
          <a:ext cx="2236880" cy="2844998"/>
        </a:xfrm>
        <a:prstGeom prst="roundRect">
          <a:avLst>
            <a:gd name="adj" fmla="val 5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latin typeface="+mj-lt"/>
          </a:endParaRPr>
        </a:p>
      </dsp:txBody>
      <dsp:txXfrm rot="16200000">
        <a:off x="2673271" y="4451904"/>
        <a:ext cx="2332898" cy="447376"/>
      </dsp:txXfrm>
    </dsp:sp>
    <dsp:sp modelId="{F22FD6B8-3A6F-416B-B86B-B9C59472782B}">
      <dsp:nvSpPr>
        <dsp:cNvPr id="0" name=""/>
        <dsp:cNvSpPr/>
      </dsp:nvSpPr>
      <dsp:spPr>
        <a:xfrm rot="5400000">
          <a:off x="3321585" y="4527017"/>
          <a:ext cx="418055" cy="35562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7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1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5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2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5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4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1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2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4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5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D086E-D1DA-4389-8A3F-682F0C918C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4E5D-B8DA-4BE8-8A73-B449C435E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0254175"/>
              </p:ext>
            </p:extLst>
          </p:nvPr>
        </p:nvGraphicFramePr>
        <p:xfrm>
          <a:off x="471055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0255" y="191155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Civil Cases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2655" y="48768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>
                <a:solidFill>
                  <a:schemeClr val="bg1"/>
                </a:solidFill>
              </a:rPr>
              <a:t>Criminal Cases</a:t>
            </a:r>
          </a:p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5594967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schemeClr val="bg1"/>
                </a:solidFill>
              </a:rPr>
              <a:t>Misdemeanor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398818" y="3638206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Less serious crimes with smaller punishments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1800445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>
                <a:solidFill>
                  <a:schemeClr val="bg1"/>
                </a:solidFill>
              </a:rPr>
              <a:t>Felony</a:t>
            </a:r>
          </a:p>
          <a:p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7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ThyssenKrupp Elevator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jacob</dc:creator>
  <cp:lastModifiedBy>shaun jacob</cp:lastModifiedBy>
  <cp:revision>3</cp:revision>
  <dcterms:created xsi:type="dcterms:W3CDTF">2015-04-10T16:27:20Z</dcterms:created>
  <dcterms:modified xsi:type="dcterms:W3CDTF">2015-04-10T16:43:37Z</dcterms:modified>
</cp:coreProperties>
</file>